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8"/>
  </p:notesMasterIdLst>
  <p:handoutMasterIdLst>
    <p:handoutMasterId r:id="rId9"/>
  </p:handoutMasterIdLst>
  <p:sldIdLst>
    <p:sldId id="256" r:id="rId4"/>
    <p:sldId id="263" r:id="rId5"/>
    <p:sldId id="282" r:id="rId6"/>
    <p:sldId id="281" r:id="rId7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A720AE4D-0E33-4647-B32F-14048B3C8673}">
          <p14:sldIdLst>
            <p14:sldId id="256"/>
            <p14:sldId id="263"/>
            <p14:sldId id="282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712758-5C01-4F65-8CB9-0CB8B42214FC}" v="18" dt="2024-07-08T17:33:46.243"/>
  </p1510:revLst>
</p1510:revInfo>
</file>

<file path=ppt/tableStyles.xml><?xml version="1.0" encoding="utf-8"?>
<a:tblStyleLst xmlns:a="http://schemas.openxmlformats.org/drawingml/2006/main" def="{22838BEF-8BB2-4498-84A7-C5851F593DF1}">
  <a:tblStyle styleId="{22838BEF-8BB2-4498-84A7-C5851F593DF1}" styleName="Közepesen sötét stílus 4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Schöller" userId="fea8b3d893ce5d18" providerId="LiveId" clId="{DF2803E5-CB31-4967-882C-827A2A329D12}"/>
    <pc:docChg chg="undo custSel modSld">
      <pc:chgData name="Richard Schöller" userId="fea8b3d893ce5d18" providerId="LiveId" clId="{DF2803E5-CB31-4967-882C-827A2A329D12}" dt="2023-11-16T12:18:46.873" v="228" actId="20577"/>
      <pc:docMkLst>
        <pc:docMk/>
      </pc:docMkLst>
      <pc:sldChg chg="modSp mod">
        <pc:chgData name="Richard Schöller" userId="fea8b3d893ce5d18" providerId="LiveId" clId="{DF2803E5-CB31-4967-882C-827A2A329D12}" dt="2023-11-16T12:18:46.873" v="228" actId="20577"/>
        <pc:sldMkLst>
          <pc:docMk/>
          <pc:sldMk cId="2391441835" sldId="263"/>
        </pc:sldMkLst>
        <pc:spChg chg="mod">
          <ac:chgData name="Richard Schöller" userId="fea8b3d893ce5d18" providerId="LiveId" clId="{DF2803E5-CB31-4967-882C-827A2A329D12}" dt="2023-11-16T12:06:06.494" v="210" actId="20577"/>
          <ac:spMkLst>
            <pc:docMk/>
            <pc:sldMk cId="2391441835" sldId="263"/>
            <ac:spMk id="4" creationId="{3431093D-1973-9A4E-F5C3-9CDF79A65C87}"/>
          </ac:spMkLst>
        </pc:spChg>
        <pc:spChg chg="mod">
          <ac:chgData name="Richard Schöller" userId="fea8b3d893ce5d18" providerId="LiveId" clId="{DF2803E5-CB31-4967-882C-827A2A329D12}" dt="2023-11-16T11:56:40.901" v="22" actId="6549"/>
          <ac:spMkLst>
            <pc:docMk/>
            <pc:sldMk cId="2391441835" sldId="263"/>
            <ac:spMk id="9" creationId="{B31C5CC4-11A2-F2C1-3752-922EA171AB92}"/>
          </ac:spMkLst>
        </pc:spChg>
        <pc:graphicFrameChg chg="modGraphic">
          <ac:chgData name="Richard Schöller" userId="fea8b3d893ce5d18" providerId="LiveId" clId="{DF2803E5-CB31-4967-882C-827A2A329D12}" dt="2023-11-16T12:18:46.873" v="228" actId="20577"/>
          <ac:graphicFrameMkLst>
            <pc:docMk/>
            <pc:sldMk cId="2391441835" sldId="263"/>
            <ac:graphicFrameMk id="5" creationId="{31732693-7903-F49B-FA71-007C0813EEE2}"/>
          </ac:graphicFrameMkLst>
        </pc:graphicFrameChg>
        <pc:graphicFrameChg chg="modGraphic">
          <ac:chgData name="Richard Schöller" userId="fea8b3d893ce5d18" providerId="LiveId" clId="{DF2803E5-CB31-4967-882C-827A2A329D12}" dt="2023-11-16T11:58:30.888" v="40" actId="20577"/>
          <ac:graphicFrameMkLst>
            <pc:docMk/>
            <pc:sldMk cId="2391441835" sldId="263"/>
            <ac:graphicFrameMk id="6" creationId="{4DAFB7D8-8BA5-29AB-42AA-E576CDCB861E}"/>
          </ac:graphicFrameMkLst>
        </pc:graphicFrameChg>
      </pc:sldChg>
      <pc:sldChg chg="modSp mod">
        <pc:chgData name="Richard Schöller" userId="fea8b3d893ce5d18" providerId="LiveId" clId="{DF2803E5-CB31-4967-882C-827A2A329D12}" dt="2023-11-16T11:55:04.881" v="17" actId="20577"/>
        <pc:sldMkLst>
          <pc:docMk/>
          <pc:sldMk cId="4004388336" sldId="282"/>
        </pc:sldMkLst>
        <pc:spChg chg="mod">
          <ac:chgData name="Richard Schöller" userId="fea8b3d893ce5d18" providerId="LiveId" clId="{DF2803E5-CB31-4967-882C-827A2A329D12}" dt="2023-11-16T11:55:04.881" v="17" actId="20577"/>
          <ac:spMkLst>
            <pc:docMk/>
            <pc:sldMk cId="4004388336" sldId="282"/>
            <ac:spMk id="7" creationId="{51AE3EEB-FDD4-0776-1BC4-14FCD8B634EE}"/>
          </ac:spMkLst>
        </pc:spChg>
      </pc:sldChg>
    </pc:docChg>
  </pc:docChgLst>
  <pc:docChgLst>
    <pc:chgData name="Szabó Mihály" userId="b112a28e178d5d12" providerId="LiveId" clId="{F03C6E36-11C7-42D4-B635-50C52826BA8A}"/>
    <pc:docChg chg="undo custSel modSld">
      <pc:chgData name="Szabó Mihály" userId="b112a28e178d5d12" providerId="LiveId" clId="{F03C6E36-11C7-42D4-B635-50C52826BA8A}" dt="2023-11-15T21:44:56.017" v="48" actId="14100"/>
      <pc:docMkLst>
        <pc:docMk/>
      </pc:docMkLst>
      <pc:sldChg chg="addSp delSp modSp mod">
        <pc:chgData name="Szabó Mihály" userId="b112a28e178d5d12" providerId="LiveId" clId="{F03C6E36-11C7-42D4-B635-50C52826BA8A}" dt="2023-11-15T21:44:56.017" v="48" actId="14100"/>
        <pc:sldMkLst>
          <pc:docMk/>
          <pc:sldMk cId="1525252202" sldId="281"/>
        </pc:sldMkLst>
        <pc:picChg chg="del">
          <ac:chgData name="Szabó Mihály" userId="b112a28e178d5d12" providerId="LiveId" clId="{F03C6E36-11C7-42D4-B635-50C52826BA8A}" dt="2023-11-15T21:16:47.531" v="39" actId="478"/>
          <ac:picMkLst>
            <pc:docMk/>
            <pc:sldMk cId="1525252202" sldId="281"/>
            <ac:picMk id="2" creationId="{52B41771-8FA3-ED7C-2D91-07ED2284B93B}"/>
          </ac:picMkLst>
        </pc:picChg>
        <pc:picChg chg="mod">
          <ac:chgData name="Szabó Mihály" userId="b112a28e178d5d12" providerId="LiveId" clId="{F03C6E36-11C7-42D4-B635-50C52826BA8A}" dt="2023-11-15T21:44:23.602" v="43" actId="1076"/>
          <ac:picMkLst>
            <pc:docMk/>
            <pc:sldMk cId="1525252202" sldId="281"/>
            <ac:picMk id="4" creationId="{00C5BA14-93CA-261F-B7F8-91D0F24EB6AF}"/>
          </ac:picMkLst>
        </pc:picChg>
        <pc:picChg chg="add mod">
          <ac:chgData name="Szabó Mihály" userId="b112a28e178d5d12" providerId="LiveId" clId="{F03C6E36-11C7-42D4-B635-50C52826BA8A}" dt="2023-11-15T21:08:17.149" v="10" actId="14100"/>
          <ac:picMkLst>
            <pc:docMk/>
            <pc:sldMk cId="1525252202" sldId="281"/>
            <ac:picMk id="6" creationId="{9B43AE29-57EA-46EB-207A-7D1ADC695FFF}"/>
          </ac:picMkLst>
        </pc:picChg>
        <pc:picChg chg="add mod">
          <ac:chgData name="Szabó Mihály" userId="b112a28e178d5d12" providerId="LiveId" clId="{F03C6E36-11C7-42D4-B635-50C52826BA8A}" dt="2023-11-15T21:44:56.017" v="48" actId="14100"/>
          <ac:picMkLst>
            <pc:docMk/>
            <pc:sldMk cId="1525252202" sldId="281"/>
            <ac:picMk id="8" creationId="{82E6029E-7AE5-B829-576F-BBC316D3E71F}"/>
          </ac:picMkLst>
        </pc:picChg>
        <pc:picChg chg="del">
          <ac:chgData name="Szabó Mihály" userId="b112a28e178d5d12" providerId="LiveId" clId="{F03C6E36-11C7-42D4-B635-50C52826BA8A}" dt="2023-11-15T21:07:04.345" v="0" actId="478"/>
          <ac:picMkLst>
            <pc:docMk/>
            <pc:sldMk cId="1525252202" sldId="281"/>
            <ac:picMk id="28" creationId="{558A13AE-D363-4424-964A-916A16006E62}"/>
          </ac:picMkLst>
        </pc:picChg>
      </pc:sldChg>
      <pc:sldChg chg="addSp delSp modSp mod">
        <pc:chgData name="Szabó Mihály" userId="b112a28e178d5d12" providerId="LiveId" clId="{F03C6E36-11C7-42D4-B635-50C52826BA8A}" dt="2023-11-15T21:15:29.913" v="33" actId="14100"/>
        <pc:sldMkLst>
          <pc:docMk/>
          <pc:sldMk cId="745190899" sldId="284"/>
        </pc:sldMkLst>
        <pc:picChg chg="del">
          <ac:chgData name="Szabó Mihály" userId="b112a28e178d5d12" providerId="LiveId" clId="{F03C6E36-11C7-42D4-B635-50C52826BA8A}" dt="2023-11-15T21:13:27.281" v="11" actId="478"/>
          <ac:picMkLst>
            <pc:docMk/>
            <pc:sldMk cId="745190899" sldId="284"/>
            <ac:picMk id="3" creationId="{A9AA407F-77E5-0508-3E15-B7A3A035B099}"/>
          </ac:picMkLst>
        </pc:picChg>
        <pc:picChg chg="add del mod">
          <ac:chgData name="Szabó Mihály" userId="b112a28e178d5d12" providerId="LiveId" clId="{F03C6E36-11C7-42D4-B635-50C52826BA8A}" dt="2023-11-15T21:13:48.077" v="15" actId="478"/>
          <ac:picMkLst>
            <pc:docMk/>
            <pc:sldMk cId="745190899" sldId="284"/>
            <ac:picMk id="4" creationId="{03FCC4B3-FEA8-04B3-5F4F-FB58768D4452}"/>
          </ac:picMkLst>
        </pc:picChg>
        <pc:picChg chg="add del mod">
          <ac:chgData name="Szabó Mihály" userId="b112a28e178d5d12" providerId="LiveId" clId="{F03C6E36-11C7-42D4-B635-50C52826BA8A}" dt="2023-11-15T21:14:28.738" v="26" actId="478"/>
          <ac:picMkLst>
            <pc:docMk/>
            <pc:sldMk cId="745190899" sldId="284"/>
            <ac:picMk id="9" creationId="{EA93E780-D105-0EF9-B54E-D96B0A8D3B14}"/>
          </ac:picMkLst>
        </pc:picChg>
        <pc:picChg chg="add mod">
          <ac:chgData name="Szabó Mihály" userId="b112a28e178d5d12" providerId="LiveId" clId="{F03C6E36-11C7-42D4-B635-50C52826BA8A}" dt="2023-11-15T21:15:29.913" v="33" actId="14100"/>
          <ac:picMkLst>
            <pc:docMk/>
            <pc:sldMk cId="745190899" sldId="284"/>
            <ac:picMk id="11" creationId="{013866F4-8A82-BB6F-FCE6-3A99D1C321F8}"/>
          </ac:picMkLst>
        </pc:picChg>
      </pc:sldChg>
    </pc:docChg>
  </pc:docChgLst>
  <pc:docChgLst>
    <pc:chgData name="Szabó Mihály" userId="b112a28e178d5d12" providerId="LiveId" clId="{56A3EFE9-F162-47F8-9CF9-745D57734B34}"/>
    <pc:docChg chg="modSld">
      <pc:chgData name="Szabó Mihály" userId="b112a28e178d5d12" providerId="LiveId" clId="{56A3EFE9-F162-47F8-9CF9-745D57734B34}" dt="2023-11-13T11:57:11.912" v="15" actId="20577"/>
      <pc:docMkLst>
        <pc:docMk/>
      </pc:docMkLst>
      <pc:sldChg chg="modSp mod">
        <pc:chgData name="Szabó Mihály" userId="b112a28e178d5d12" providerId="LiveId" clId="{56A3EFE9-F162-47F8-9CF9-745D57734B34}" dt="2023-11-13T11:57:11.912" v="15" actId="20577"/>
        <pc:sldMkLst>
          <pc:docMk/>
          <pc:sldMk cId="2391441835" sldId="263"/>
        </pc:sldMkLst>
        <pc:graphicFrameChg chg="modGraphic">
          <ac:chgData name="Szabó Mihály" userId="b112a28e178d5d12" providerId="LiveId" clId="{56A3EFE9-F162-47F8-9CF9-745D57734B34}" dt="2023-11-13T11:57:11.912" v="15" actId="20577"/>
          <ac:graphicFrameMkLst>
            <pc:docMk/>
            <pc:sldMk cId="2391441835" sldId="263"/>
            <ac:graphicFrameMk id="5" creationId="{31732693-7903-F49B-FA71-007C0813EEE2}"/>
          </ac:graphicFrameMkLst>
        </pc:graphicFrameChg>
      </pc:sldChg>
    </pc:docChg>
  </pc:docChgLst>
  <pc:docChgLst>
    <pc:chgData name="Szabó Mihály" userId="b112a28e178d5d12" providerId="LiveId" clId="{824AE5A9-6A22-411E-917F-D15509477A9D}"/>
    <pc:docChg chg="modSld">
      <pc:chgData name="Szabó Mihály" userId="b112a28e178d5d12" providerId="LiveId" clId="{824AE5A9-6A22-411E-917F-D15509477A9D}" dt="2024-01-24T15:05:39.033" v="11" actId="1076"/>
      <pc:docMkLst>
        <pc:docMk/>
      </pc:docMkLst>
      <pc:sldChg chg="modSp mod">
        <pc:chgData name="Szabó Mihály" userId="b112a28e178d5d12" providerId="LiveId" clId="{824AE5A9-6A22-411E-917F-D15509477A9D}" dt="2024-01-24T15:05:39.033" v="11" actId="1076"/>
        <pc:sldMkLst>
          <pc:docMk/>
          <pc:sldMk cId="2391441835" sldId="263"/>
        </pc:sldMkLst>
        <pc:spChg chg="mod">
          <ac:chgData name="Szabó Mihály" userId="b112a28e178d5d12" providerId="LiveId" clId="{824AE5A9-6A22-411E-917F-D15509477A9D}" dt="2024-01-24T15:04:31.995" v="9" actId="14100"/>
          <ac:spMkLst>
            <pc:docMk/>
            <pc:sldMk cId="2391441835" sldId="263"/>
            <ac:spMk id="4" creationId="{3431093D-1973-9A4E-F5C3-9CDF79A65C87}"/>
          </ac:spMkLst>
        </pc:spChg>
        <pc:spChg chg="mod">
          <ac:chgData name="Szabó Mihály" userId="b112a28e178d5d12" providerId="LiveId" clId="{824AE5A9-6A22-411E-917F-D15509477A9D}" dt="2024-01-24T15:05:39.033" v="11" actId="1076"/>
          <ac:spMkLst>
            <pc:docMk/>
            <pc:sldMk cId="2391441835" sldId="263"/>
            <ac:spMk id="37" creationId="{9DC80D8C-DD27-F7C9-447A-C8471FD87207}"/>
          </ac:spMkLst>
        </pc:spChg>
        <pc:graphicFrameChg chg="modGraphic">
          <ac:chgData name="Szabó Mihály" userId="b112a28e178d5d12" providerId="LiveId" clId="{824AE5A9-6A22-411E-917F-D15509477A9D}" dt="2024-01-24T15:04:36.996" v="10" actId="14100"/>
          <ac:graphicFrameMkLst>
            <pc:docMk/>
            <pc:sldMk cId="2391441835" sldId="263"/>
            <ac:graphicFrameMk id="16" creationId="{92EF4EFE-081D-BE3F-9F3F-9370D7DE3D70}"/>
          </ac:graphicFrameMkLst>
        </pc:graphicFrameChg>
      </pc:sldChg>
    </pc:docChg>
  </pc:docChgLst>
  <pc:docChgLst>
    <pc:chgData name="Szabó Mihály" userId="b112a28e178d5d12" providerId="LiveId" clId="{BA712758-5C01-4F65-8CB9-0CB8B42214FC}"/>
    <pc:docChg chg="undo redo custSel delSld modSld modSection">
      <pc:chgData name="Szabó Mihály" userId="b112a28e178d5d12" providerId="LiveId" clId="{BA712758-5C01-4F65-8CB9-0CB8B42214FC}" dt="2024-07-08T17:34:13.106" v="360" actId="1076"/>
      <pc:docMkLst>
        <pc:docMk/>
      </pc:docMkLst>
      <pc:sldChg chg="addSp delSp modSp mod">
        <pc:chgData name="Szabó Mihály" userId="b112a28e178d5d12" providerId="LiveId" clId="{BA712758-5C01-4F65-8CB9-0CB8B42214FC}" dt="2024-07-08T16:53:23.517" v="42" actId="1076"/>
        <pc:sldMkLst>
          <pc:docMk/>
          <pc:sldMk cId="1485234858" sldId="256"/>
        </pc:sldMkLst>
        <pc:spChg chg="mod">
          <ac:chgData name="Szabó Mihály" userId="b112a28e178d5d12" providerId="LiveId" clId="{BA712758-5C01-4F65-8CB9-0CB8B42214FC}" dt="2024-07-08T16:53:23.517" v="42" actId="1076"/>
          <ac:spMkLst>
            <pc:docMk/>
            <pc:sldMk cId="1485234858" sldId="256"/>
            <ac:spMk id="12" creationId="{62938DA1-2DCC-F507-37BB-C8D64AB3B94E}"/>
          </ac:spMkLst>
        </pc:spChg>
        <pc:spChg chg="mod">
          <ac:chgData name="Szabó Mihály" userId="b112a28e178d5d12" providerId="LiveId" clId="{BA712758-5C01-4F65-8CB9-0CB8B42214FC}" dt="2024-07-08T16:53:02.839" v="41" actId="207"/>
          <ac:spMkLst>
            <pc:docMk/>
            <pc:sldMk cId="1485234858" sldId="256"/>
            <ac:spMk id="13" creationId="{5DB17EB0-06E4-1A2A-46E8-3C878C0CC99B}"/>
          </ac:spMkLst>
        </pc:spChg>
        <pc:picChg chg="del">
          <ac:chgData name="Szabó Mihály" userId="b112a28e178d5d12" providerId="LiveId" clId="{BA712758-5C01-4F65-8CB9-0CB8B42214FC}" dt="2024-07-08T16:46:01.053" v="1" actId="478"/>
          <ac:picMkLst>
            <pc:docMk/>
            <pc:sldMk cId="1485234858" sldId="256"/>
            <ac:picMk id="3" creationId="{86AAE2AC-CDA2-8C20-286D-2D5F8DAED21B}"/>
          </ac:picMkLst>
        </pc:picChg>
        <pc:picChg chg="add del mod ord">
          <ac:chgData name="Szabó Mihály" userId="b112a28e178d5d12" providerId="LiveId" clId="{BA712758-5C01-4F65-8CB9-0CB8B42214FC}" dt="2024-07-08T16:46:26.204" v="7" actId="478"/>
          <ac:picMkLst>
            <pc:docMk/>
            <pc:sldMk cId="1485234858" sldId="256"/>
            <ac:picMk id="4" creationId="{54A13159-143D-7C65-0254-5473AD492509}"/>
          </ac:picMkLst>
        </pc:picChg>
        <pc:picChg chg="add mod ord">
          <ac:chgData name="Szabó Mihály" userId="b112a28e178d5d12" providerId="LiveId" clId="{BA712758-5C01-4F65-8CB9-0CB8B42214FC}" dt="2024-07-08T16:47:42.141" v="21" actId="167"/>
          <ac:picMkLst>
            <pc:docMk/>
            <pc:sldMk cId="1485234858" sldId="256"/>
            <ac:picMk id="6" creationId="{8B677683-44E7-2FA3-62C3-72DE466D2EBB}"/>
          </ac:picMkLst>
        </pc:picChg>
      </pc:sldChg>
      <pc:sldChg chg="modSp mod">
        <pc:chgData name="Szabó Mihály" userId="b112a28e178d5d12" providerId="LiveId" clId="{BA712758-5C01-4F65-8CB9-0CB8B42214FC}" dt="2024-07-08T17:09:48.889" v="135" actId="20577"/>
        <pc:sldMkLst>
          <pc:docMk/>
          <pc:sldMk cId="2391441835" sldId="263"/>
        </pc:sldMkLst>
        <pc:spChg chg="mod">
          <ac:chgData name="Szabó Mihály" userId="b112a28e178d5d12" providerId="LiveId" clId="{BA712758-5C01-4F65-8CB9-0CB8B42214FC}" dt="2024-07-08T17:09:48.889" v="135" actId="20577"/>
          <ac:spMkLst>
            <pc:docMk/>
            <pc:sldMk cId="2391441835" sldId="263"/>
            <ac:spMk id="4" creationId="{3431093D-1973-9A4E-F5C3-9CDF79A65C87}"/>
          </ac:spMkLst>
        </pc:spChg>
        <pc:graphicFrameChg chg="modGraphic">
          <ac:chgData name="Szabó Mihály" userId="b112a28e178d5d12" providerId="LiveId" clId="{BA712758-5C01-4F65-8CB9-0CB8B42214FC}" dt="2024-07-08T16:59:29.453" v="69" actId="20577"/>
          <ac:graphicFrameMkLst>
            <pc:docMk/>
            <pc:sldMk cId="2391441835" sldId="263"/>
            <ac:graphicFrameMk id="5" creationId="{31732693-7903-F49B-FA71-007C0813EEE2}"/>
          </ac:graphicFrameMkLst>
        </pc:graphicFrameChg>
        <pc:graphicFrameChg chg="modGraphic">
          <ac:chgData name="Szabó Mihály" userId="b112a28e178d5d12" providerId="LiveId" clId="{BA712758-5C01-4F65-8CB9-0CB8B42214FC}" dt="2024-07-08T16:49:21.509" v="25" actId="20577"/>
          <ac:graphicFrameMkLst>
            <pc:docMk/>
            <pc:sldMk cId="2391441835" sldId="263"/>
            <ac:graphicFrameMk id="6" creationId="{4DAFB7D8-8BA5-29AB-42AA-E576CDCB861E}"/>
          </ac:graphicFrameMkLst>
        </pc:graphicFrameChg>
      </pc:sldChg>
      <pc:sldChg chg="addSp delSp modSp mod">
        <pc:chgData name="Szabó Mihály" userId="b112a28e178d5d12" providerId="LiveId" clId="{BA712758-5C01-4F65-8CB9-0CB8B42214FC}" dt="2024-07-08T17:34:13.106" v="360" actId="1076"/>
        <pc:sldMkLst>
          <pc:docMk/>
          <pc:sldMk cId="1525252202" sldId="281"/>
        </pc:sldMkLst>
        <pc:picChg chg="add del mod">
          <ac:chgData name="Szabó Mihály" userId="b112a28e178d5d12" providerId="LiveId" clId="{BA712758-5C01-4F65-8CB9-0CB8B42214FC}" dt="2024-07-08T17:32:12.216" v="339" actId="478"/>
          <ac:picMkLst>
            <pc:docMk/>
            <pc:sldMk cId="1525252202" sldId="281"/>
            <ac:picMk id="3" creationId="{1FFDF260-2DF3-FB97-F3EA-8064F319AE8A}"/>
          </ac:picMkLst>
        </pc:picChg>
        <pc:picChg chg="del">
          <ac:chgData name="Szabó Mihály" userId="b112a28e178d5d12" providerId="LiveId" clId="{BA712758-5C01-4F65-8CB9-0CB8B42214FC}" dt="2024-07-08T17:26:26.919" v="236" actId="478"/>
          <ac:picMkLst>
            <pc:docMk/>
            <pc:sldMk cId="1525252202" sldId="281"/>
            <ac:picMk id="4" creationId="{00C5BA14-93CA-261F-B7F8-91D0F24EB6AF}"/>
          </ac:picMkLst>
        </pc:picChg>
        <pc:picChg chg="del">
          <ac:chgData name="Szabó Mihály" userId="b112a28e178d5d12" providerId="LiveId" clId="{BA712758-5C01-4F65-8CB9-0CB8B42214FC}" dt="2024-07-08T17:26:29.655" v="237" actId="478"/>
          <ac:picMkLst>
            <pc:docMk/>
            <pc:sldMk cId="1525252202" sldId="281"/>
            <ac:picMk id="5" creationId="{F44788A7-4F51-EFB6-2A41-B25C0E9DD07D}"/>
          </ac:picMkLst>
        </pc:picChg>
        <pc:picChg chg="del">
          <ac:chgData name="Szabó Mihály" userId="b112a28e178d5d12" providerId="LiveId" clId="{BA712758-5C01-4F65-8CB9-0CB8B42214FC}" dt="2024-07-08T17:26:36.138" v="238" actId="478"/>
          <ac:picMkLst>
            <pc:docMk/>
            <pc:sldMk cId="1525252202" sldId="281"/>
            <ac:picMk id="6" creationId="{9B43AE29-57EA-46EB-207A-7D1ADC695FFF}"/>
          </ac:picMkLst>
        </pc:picChg>
        <pc:picChg chg="del">
          <ac:chgData name="Szabó Mihály" userId="b112a28e178d5d12" providerId="LiveId" clId="{BA712758-5C01-4F65-8CB9-0CB8B42214FC}" dt="2024-07-08T17:26:24.945" v="235" actId="478"/>
          <ac:picMkLst>
            <pc:docMk/>
            <pc:sldMk cId="1525252202" sldId="281"/>
            <ac:picMk id="8" creationId="{82E6029E-7AE5-B829-576F-BBC316D3E71F}"/>
          </ac:picMkLst>
        </pc:picChg>
        <pc:picChg chg="add del mod">
          <ac:chgData name="Szabó Mihály" userId="b112a28e178d5d12" providerId="LiveId" clId="{BA712758-5C01-4F65-8CB9-0CB8B42214FC}" dt="2024-07-08T17:31:29.455" v="329" actId="478"/>
          <ac:picMkLst>
            <pc:docMk/>
            <pc:sldMk cId="1525252202" sldId="281"/>
            <ac:picMk id="9" creationId="{A0F3D030-2138-0C44-96F7-BAC60B1CB2B0}"/>
          </ac:picMkLst>
        </pc:picChg>
        <pc:picChg chg="add del mod">
          <ac:chgData name="Szabó Mihály" userId="b112a28e178d5d12" providerId="LiveId" clId="{BA712758-5C01-4F65-8CB9-0CB8B42214FC}" dt="2024-07-08T17:34:07.924" v="359" actId="478"/>
          <ac:picMkLst>
            <pc:docMk/>
            <pc:sldMk cId="1525252202" sldId="281"/>
            <ac:picMk id="11" creationId="{860993F3-3DED-00D2-EB0A-F0BB4ABFB9AA}"/>
          </ac:picMkLst>
        </pc:picChg>
        <pc:picChg chg="add mod ord">
          <ac:chgData name="Szabó Mihály" userId="b112a28e178d5d12" providerId="LiveId" clId="{BA712758-5C01-4F65-8CB9-0CB8B42214FC}" dt="2024-07-08T17:33:06.403" v="348" actId="1076"/>
          <ac:picMkLst>
            <pc:docMk/>
            <pc:sldMk cId="1525252202" sldId="281"/>
            <ac:picMk id="13" creationId="{F6A3E2D1-E379-71F2-4C2F-ACB70863D67F}"/>
          </ac:picMkLst>
        </pc:picChg>
        <pc:picChg chg="add del mod">
          <ac:chgData name="Szabó Mihály" userId="b112a28e178d5d12" providerId="LiveId" clId="{BA712758-5C01-4F65-8CB9-0CB8B42214FC}" dt="2024-07-08T17:29:17.423" v="283" actId="478"/>
          <ac:picMkLst>
            <pc:docMk/>
            <pc:sldMk cId="1525252202" sldId="281"/>
            <ac:picMk id="15" creationId="{AFD51710-4534-D121-30CA-B0FE20B66F96}"/>
          </ac:picMkLst>
        </pc:picChg>
        <pc:picChg chg="add mod">
          <ac:chgData name="Szabó Mihály" userId="b112a28e178d5d12" providerId="LiveId" clId="{BA712758-5C01-4F65-8CB9-0CB8B42214FC}" dt="2024-07-08T17:32:36.370" v="342" actId="14100"/>
          <ac:picMkLst>
            <pc:docMk/>
            <pc:sldMk cId="1525252202" sldId="281"/>
            <ac:picMk id="17" creationId="{C4D381D3-2C48-5394-BC42-91C47EF9E451}"/>
          </ac:picMkLst>
        </pc:picChg>
        <pc:picChg chg="add mod">
          <ac:chgData name="Szabó Mihály" userId="b112a28e178d5d12" providerId="LiveId" clId="{BA712758-5C01-4F65-8CB9-0CB8B42214FC}" dt="2024-07-08T17:34:13.106" v="360" actId="1076"/>
          <ac:picMkLst>
            <pc:docMk/>
            <pc:sldMk cId="1525252202" sldId="281"/>
            <ac:picMk id="20" creationId="{D9E141A2-3B50-2ABC-6FF7-0134C3FF1B88}"/>
          </ac:picMkLst>
        </pc:picChg>
      </pc:sldChg>
      <pc:sldChg chg="addSp delSp modSp mod">
        <pc:chgData name="Szabó Mihály" userId="b112a28e178d5d12" providerId="LiveId" clId="{BA712758-5C01-4F65-8CB9-0CB8B42214FC}" dt="2024-07-08T17:22:52.234" v="226" actId="1076"/>
        <pc:sldMkLst>
          <pc:docMk/>
          <pc:sldMk cId="4004388336" sldId="282"/>
        </pc:sldMkLst>
        <pc:spChg chg="mod">
          <ac:chgData name="Szabó Mihály" userId="b112a28e178d5d12" providerId="LiveId" clId="{BA712758-5C01-4F65-8CB9-0CB8B42214FC}" dt="2024-07-08T17:17:24.888" v="141" actId="20577"/>
          <ac:spMkLst>
            <pc:docMk/>
            <pc:sldMk cId="4004388336" sldId="282"/>
            <ac:spMk id="3" creationId="{36799390-7C14-A4AF-2B0A-521246523699}"/>
          </ac:spMkLst>
        </pc:spChg>
        <pc:spChg chg="mod">
          <ac:chgData name="Szabó Mihály" userId="b112a28e178d5d12" providerId="LiveId" clId="{BA712758-5C01-4F65-8CB9-0CB8B42214FC}" dt="2024-07-08T17:22:52.234" v="226" actId="1076"/>
          <ac:spMkLst>
            <pc:docMk/>
            <pc:sldMk cId="4004388336" sldId="282"/>
            <ac:spMk id="7" creationId="{51AE3EEB-FDD4-0776-1BC4-14FCD8B634EE}"/>
          </ac:spMkLst>
        </pc:spChg>
        <pc:spChg chg="add mod">
          <ac:chgData name="Szabó Mihály" userId="b112a28e178d5d12" providerId="LiveId" clId="{BA712758-5C01-4F65-8CB9-0CB8B42214FC}" dt="2024-07-08T17:22:48.731" v="225" actId="1076"/>
          <ac:spMkLst>
            <pc:docMk/>
            <pc:sldMk cId="4004388336" sldId="282"/>
            <ac:spMk id="12" creationId="{37F54B6B-5C72-BD61-5D47-760B8E204601}"/>
          </ac:spMkLst>
        </pc:spChg>
        <pc:graphicFrameChg chg="add del mod">
          <ac:chgData name="Szabó Mihály" userId="b112a28e178d5d12" providerId="LiveId" clId="{BA712758-5C01-4F65-8CB9-0CB8B42214FC}" dt="2024-07-08T17:18:10.093" v="150" actId="478"/>
          <ac:graphicFrameMkLst>
            <pc:docMk/>
            <pc:sldMk cId="4004388336" sldId="282"/>
            <ac:graphicFrameMk id="4" creationId="{B35049CA-18CE-117B-4780-A42A7E93A9B0}"/>
          </ac:graphicFrameMkLst>
        </pc:graphicFrameChg>
        <pc:picChg chg="del">
          <ac:chgData name="Szabó Mihály" userId="b112a28e178d5d12" providerId="LiveId" clId="{BA712758-5C01-4F65-8CB9-0CB8B42214FC}" dt="2024-07-08T17:17:20.732" v="136" actId="478"/>
          <ac:picMkLst>
            <pc:docMk/>
            <pc:sldMk cId="4004388336" sldId="282"/>
            <ac:picMk id="6" creationId="{E682E992-0046-5378-76BF-B50CFE8B4466}"/>
          </ac:picMkLst>
        </pc:picChg>
        <pc:picChg chg="add del mod ord">
          <ac:chgData name="Szabó Mihály" userId="b112a28e178d5d12" providerId="LiveId" clId="{BA712758-5C01-4F65-8CB9-0CB8B42214FC}" dt="2024-07-08T17:20:49.194" v="171" actId="478"/>
          <ac:picMkLst>
            <pc:docMk/>
            <pc:sldMk cId="4004388336" sldId="282"/>
            <ac:picMk id="9" creationId="{21BD1B13-5AF6-3CC9-1559-C9C44D40A44E}"/>
          </ac:picMkLst>
        </pc:picChg>
        <pc:picChg chg="add mod">
          <ac:chgData name="Szabó Mihály" userId="b112a28e178d5d12" providerId="LiveId" clId="{BA712758-5C01-4F65-8CB9-0CB8B42214FC}" dt="2024-07-08T17:22:10.398" v="198" actId="1076"/>
          <ac:picMkLst>
            <pc:docMk/>
            <pc:sldMk cId="4004388336" sldId="282"/>
            <ac:picMk id="11" creationId="{19248EE0-293F-7B51-9117-833F980C2CCE}"/>
          </ac:picMkLst>
        </pc:picChg>
      </pc:sldChg>
      <pc:sldChg chg="del">
        <pc:chgData name="Szabó Mihály" userId="b112a28e178d5d12" providerId="LiveId" clId="{BA712758-5C01-4F65-8CB9-0CB8B42214FC}" dt="2024-07-08T17:23:18.374" v="228" actId="2696"/>
        <pc:sldMkLst>
          <pc:docMk/>
          <pc:sldMk cId="3825768597" sldId="283"/>
        </pc:sldMkLst>
      </pc:sldChg>
      <pc:sldChg chg="del">
        <pc:chgData name="Szabó Mihály" userId="b112a28e178d5d12" providerId="LiveId" clId="{BA712758-5C01-4F65-8CB9-0CB8B42214FC}" dt="2024-07-08T17:23:12.878" v="227" actId="2696"/>
        <pc:sldMkLst>
          <pc:docMk/>
          <pc:sldMk cId="745190899" sldId="2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7"/>
          </a:xfrm>
          <a:prstGeom prst="rect">
            <a:avLst/>
          </a:prstGeom>
        </p:spPr>
        <p:txBody>
          <a:bodyPr vert="horz" lIns="91409" tIns="45704" rIns="91409" bIns="45704" rtlCol="0"/>
          <a:lstStyle>
            <a:lvl1pPr algn="l">
              <a:defRPr sz="1200"/>
            </a:lvl1pPr>
          </a:lstStyle>
          <a:p>
            <a:pPr rtl="0"/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7"/>
          </a:xfrm>
          <a:prstGeom prst="rect">
            <a:avLst/>
          </a:prstGeom>
        </p:spPr>
        <p:txBody>
          <a:bodyPr vert="horz" lIns="91409" tIns="45704" rIns="91409" bIns="45704" rtlCol="0"/>
          <a:lstStyle>
            <a:lvl1pPr algn="r">
              <a:defRPr sz="1200"/>
            </a:lvl1pPr>
          </a:lstStyle>
          <a:p>
            <a:pPr rtl="0"/>
            <a:fld id="{A881EC21-CD31-422C-ABBE-BEE80D81FCB1}" type="datetime1">
              <a:rPr lang="hu-HU" smtClean="0"/>
              <a:t>2024. 07. 08.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09" tIns="45704" rIns="91409" bIns="45704" rtlCol="0" anchor="b"/>
          <a:lstStyle>
            <a:lvl1pPr algn="l">
              <a:defRPr sz="1200"/>
            </a:lvl1pPr>
          </a:lstStyle>
          <a:p>
            <a:pPr rtl="0"/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09" tIns="45704" rIns="91409" bIns="45704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7"/>
          </a:xfrm>
          <a:prstGeom prst="rect">
            <a:avLst/>
          </a:prstGeom>
        </p:spPr>
        <p:txBody>
          <a:bodyPr vert="horz" lIns="91409" tIns="45704" rIns="91409" bIns="45704" rtlCol="0"/>
          <a:lstStyle>
            <a:lvl1pPr algn="l">
              <a:defRPr sz="1200"/>
            </a:lvl1pPr>
          </a:lstStyle>
          <a:p>
            <a:pPr rtl="0"/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7"/>
          </a:xfrm>
          <a:prstGeom prst="rect">
            <a:avLst/>
          </a:prstGeom>
        </p:spPr>
        <p:txBody>
          <a:bodyPr vert="horz" lIns="91409" tIns="45704" rIns="91409" bIns="45704" rtlCol="0"/>
          <a:lstStyle>
            <a:lvl1pPr algn="r">
              <a:defRPr sz="1200"/>
            </a:lvl1pPr>
          </a:lstStyle>
          <a:p>
            <a:pPr rtl="0"/>
            <a:fld id="{EFFE4A65-F352-4C2E-BC12-434381F20B4A}" type="datetime1">
              <a:rPr lang="hu-HU" smtClean="0"/>
              <a:t>2024. 07. 08.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4812" cy="3084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9" tIns="45704" rIns="91409" bIns="45704" rtlCol="0" anchor="ctr"/>
          <a:lstStyle/>
          <a:p>
            <a:pPr rtl="0"/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09" tIns="45704" rIns="91409" bIns="45704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09" tIns="45704" rIns="91409" bIns="45704" rtlCol="0" anchor="b"/>
          <a:lstStyle>
            <a:lvl1pPr algn="l">
              <a:defRPr sz="1200"/>
            </a:lvl1pPr>
          </a:lstStyle>
          <a:p>
            <a:pPr rtl="0"/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09" tIns="45704" rIns="91409" bIns="45704" rtlCol="0" anchor="b"/>
          <a:lstStyle>
            <a:lvl1pPr algn="r">
              <a:defRPr sz="1200"/>
            </a:lvl1pPr>
          </a:lstStyle>
          <a:p>
            <a:pPr rtl="0"/>
            <a:fld id="{02818732-FA64-4F57-8EE6-57AA70E1F1E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630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08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3238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ép helyőrzője 10">
            <a:extLst>
              <a:ext uri="{FF2B5EF4-FFF2-40B4-BE49-F238E27FC236}">
                <a16:creationId xmlns:a16="http://schemas.microsoft.com/office/drawing/2014/main" id="{171E5E3D-6A1C-49BA-9E11-FC053AD81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84058"/>
          </a:xfrm>
          <a:solidFill>
            <a:schemeClr val="bg1">
              <a:lumMod val="95000"/>
            </a:schemeClr>
          </a:solidFill>
        </p:spPr>
        <p:txBody>
          <a:bodyPr tIns="1116000" rIns="0"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hu-HU"/>
              <a:t>Szúrja be vagy húzza ide a fényképét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3163899"/>
            <a:ext cx="4860000" cy="1800000"/>
          </a:xfrm>
          <a:solidFill>
            <a:schemeClr val="bg1"/>
          </a:solidFill>
          <a:ln>
            <a:noFill/>
          </a:ln>
        </p:spPr>
        <p:txBody>
          <a:bodyPr lIns="180000" tIns="72000" rIns="180000" bIns="72000" rtlCol="0" anchor="ctr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Fedőlap címe 1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0" y="5119698"/>
            <a:ext cx="4860000" cy="836602"/>
          </a:xfrm>
          <a:solidFill>
            <a:schemeClr val="bg1"/>
          </a:solidFill>
        </p:spPr>
        <p:txBody>
          <a:bodyPr lIns="180000" tIns="72000" rIns="180000" bIns="72000" rtlCol="0" anchor="ctr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3114E411-DCD8-47C4-8385-C03FBB18B180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D5BF3746-E60B-4321-998E-07F04440CEAC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A5F0423-B6EE-42FD-9306-5E965142C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BCE01B6-FB5C-471B-B95B-DB3DC8A0E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9" name="Cím 8">
            <a:extLst>
              <a:ext uri="{FF2B5EF4-FFF2-40B4-BE49-F238E27FC236}">
                <a16:creationId xmlns:a16="http://schemas.microsoft.com/office/drawing/2014/main" id="{5CA0D6D2-4DA0-4AEE-95C1-E8BDD051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5" name="Szöveg helye 5">
            <a:extLst>
              <a:ext uri="{FF2B5EF4-FFF2-40B4-BE49-F238E27FC236}">
                <a16:creationId xmlns:a16="http://schemas.microsoft.com/office/drawing/2014/main" id="{AF8E62C6-0CCA-4909-AE69-A32ED6AC0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1423F09E-5021-4E1D-A4A8-174F779F2749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1790100" y="2701131"/>
            <a:ext cx="3546675" cy="2828138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9" name="Tartalom helye 3">
            <a:extLst>
              <a:ext uri="{FF2B5EF4-FFF2-40B4-BE49-F238E27FC236}">
                <a16:creationId xmlns:a16="http://schemas.microsoft.com/office/drawing/2014/main" id="{F7C3D0F0-8880-4132-9B6F-33B2D7437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8100" y="2701131"/>
            <a:ext cx="3546675" cy="2828138"/>
          </a:xfrm>
        </p:spPr>
        <p:txBody>
          <a:bodyPr rtlCol="0"/>
          <a:lstStyle>
            <a:lvl1pPr>
              <a:buClr>
                <a:schemeClr val="accent1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0" name="Szöveg helye 3">
            <a:extLst>
              <a:ext uri="{FF2B5EF4-FFF2-40B4-BE49-F238E27FC236}">
                <a16:creationId xmlns:a16="http://schemas.microsoft.com/office/drawing/2014/main" id="{9CBDEF46-1F51-42D2-A43C-36A28ECB34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3554451" cy="735800"/>
          </a:xfrm>
          <a:noFill/>
        </p:spPr>
        <p:txBody>
          <a:bodyPr rtlCol="0"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1</a:t>
            </a:r>
          </a:p>
        </p:txBody>
      </p:sp>
      <p:sp>
        <p:nvSpPr>
          <p:cNvPr id="11" name="Szöveg helye 4">
            <a:extLst>
              <a:ext uri="{FF2B5EF4-FFF2-40B4-BE49-F238E27FC236}">
                <a16:creationId xmlns:a16="http://schemas.microsoft.com/office/drawing/2014/main" id="{9CA11096-D31C-4BD0-AFF9-7575C5E8E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3538517" cy="735749"/>
          </a:xfrm>
        </p:spPr>
        <p:txBody>
          <a:bodyPr rtlCol="0" anchor="t"/>
          <a:lstStyle>
            <a:lvl1pPr marL="0" indent="0">
              <a:buNone/>
              <a:defRPr sz="54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2</a:t>
            </a:r>
          </a:p>
        </p:txBody>
      </p:sp>
      <p:sp>
        <p:nvSpPr>
          <p:cNvPr id="4" name="Kép helyőrzője 3">
            <a:extLst>
              <a:ext uri="{FF2B5EF4-FFF2-40B4-BE49-F238E27FC236}">
                <a16:creationId xmlns:a16="http://schemas.microsoft.com/office/drawing/2014/main" id="{6438B210-DE07-4BDD-BDB3-2A3DF619BED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59785" y="1722438"/>
            <a:ext cx="735013" cy="735012"/>
          </a:xfrm>
        </p:spPr>
        <p:txBody>
          <a:bodyPr rtlCol="0" anchor="ctr"/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hu-HU"/>
              <a:t>Kép hoz-</a:t>
            </a:r>
            <a:r>
              <a:rPr lang="hu-HU" err="1"/>
              <a:t>záadásához</a:t>
            </a:r>
            <a:r>
              <a:rPr lang="hu-HU"/>
              <a:t> kattintson az ikonra</a:t>
            </a:r>
          </a:p>
        </p:txBody>
      </p:sp>
      <p:sp>
        <p:nvSpPr>
          <p:cNvPr id="12" name="Kép helyőrzője 3">
            <a:extLst>
              <a:ext uri="{FF2B5EF4-FFF2-40B4-BE49-F238E27FC236}">
                <a16:creationId xmlns:a16="http://schemas.microsoft.com/office/drawing/2014/main" id="{FAD6E0EA-E35F-4E2B-869F-7A912C4CB62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722468" y="1722438"/>
            <a:ext cx="735013" cy="735012"/>
          </a:xfrm>
        </p:spPr>
        <p:txBody>
          <a:bodyPr rtlCol="0" anchor="ctr"/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hu-HU"/>
              <a:t>Kép hoz-</a:t>
            </a:r>
            <a:r>
              <a:rPr lang="hu-HU" err="1"/>
              <a:t>záadásához</a:t>
            </a:r>
            <a:r>
              <a:rPr lang="hu-HU"/>
              <a:t>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272851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 helye 3">
            <a:extLst>
              <a:ext uri="{FF2B5EF4-FFF2-40B4-BE49-F238E27FC236}">
                <a16:creationId xmlns:a16="http://schemas.microsoft.com/office/drawing/2014/main" id="{72C502DE-CADD-4CC1-972E-2007199550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Szakaszfejléc</a:t>
            </a:r>
          </a:p>
        </p:txBody>
      </p:sp>
      <p:sp>
        <p:nvSpPr>
          <p:cNvPr id="14" name="Szöveg helye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21084" y="1949641"/>
            <a:ext cx="3635083" cy="363508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hu-HU"/>
              <a:t>Szakaszfejléc</a:t>
            </a:r>
          </a:p>
        </p:txBody>
      </p:sp>
      <p:sp>
        <p:nvSpPr>
          <p:cNvPr id="15" name="Szöveg helye 9">
            <a:extLst>
              <a:ext uri="{FF2B5EF4-FFF2-40B4-BE49-F238E27FC236}">
                <a16:creationId xmlns:a16="http://schemas.microsoft.com/office/drawing/2014/main" id="{8F1CA0D5-06FF-4D1F-B534-1DFFCB23EA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hu-HU"/>
              <a:t>Szakaszfejléc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5" name="Szöveg helye 5">
            <a:extLst>
              <a:ext uri="{FF2B5EF4-FFF2-40B4-BE49-F238E27FC236}">
                <a16:creationId xmlns:a16="http://schemas.microsoft.com/office/drawing/2014/main" id="{AF8E62C6-0CCA-4909-AE69-A32ED6AC0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16" name="Szöveg helye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1</a:t>
            </a:r>
          </a:p>
        </p:txBody>
      </p:sp>
      <p:sp>
        <p:nvSpPr>
          <p:cNvPr id="17" name="Szöveg helye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hu-HU"/>
              <a:t>2</a:t>
            </a:r>
          </a:p>
        </p:txBody>
      </p:sp>
      <p:sp>
        <p:nvSpPr>
          <p:cNvPr id="18" name="Szöveg helye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hu-HU"/>
              <a:t>3</a:t>
            </a:r>
          </a:p>
        </p:txBody>
      </p:sp>
      <p:sp>
        <p:nvSpPr>
          <p:cNvPr id="19" name="Tartalom helye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hu-HU"/>
              <a:t>Szakaszleírás</a:t>
            </a:r>
          </a:p>
        </p:txBody>
      </p:sp>
      <p:sp>
        <p:nvSpPr>
          <p:cNvPr id="20" name="Szöveg helye 5">
            <a:extLst>
              <a:ext uri="{FF2B5EF4-FFF2-40B4-BE49-F238E27FC236}">
                <a16:creationId xmlns:a16="http://schemas.microsoft.com/office/drawing/2014/main" id="{7488A707-03CD-495D-B761-9F9DAE92C6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hu-HU"/>
              <a:t>Szakaszleírás</a:t>
            </a:r>
          </a:p>
        </p:txBody>
      </p:sp>
      <p:sp>
        <p:nvSpPr>
          <p:cNvPr id="21" name="Szöveg helye 9">
            <a:extLst>
              <a:ext uri="{FF2B5EF4-FFF2-40B4-BE49-F238E27FC236}">
                <a16:creationId xmlns:a16="http://schemas.microsoft.com/office/drawing/2014/main" id="{99A33CFC-3C95-43CD-92E8-05A5E6D98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hu-HU"/>
              <a:t>Szakaszleírás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047CF562-A700-49C4-A50C-2A49B19BC7BF}"/>
              </a:ext>
            </a:extLst>
          </p:cNvPr>
          <p:cNvSpPr txBox="1">
            <a:spLocks/>
          </p:cNvSpPr>
          <p:nvPr userDrawn="1"/>
        </p:nvSpPr>
        <p:spPr>
          <a:xfrm>
            <a:off x="4921084" y="2993698"/>
            <a:ext cx="317688" cy="1544221"/>
          </a:xfrm>
          <a:custGeom>
            <a:avLst/>
            <a:gdLst>
              <a:gd name="connsiteX0" fmla="*/ 173971 w 317688"/>
              <a:gd name="connsiteY0" fmla="*/ 0 h 1544221"/>
              <a:gd name="connsiteX1" fmla="*/ 219948 w 317688"/>
              <a:gd name="connsiteY1" fmla="*/ 125619 h 1544221"/>
              <a:gd name="connsiteX2" fmla="*/ 317688 w 317688"/>
              <a:gd name="connsiteY2" fmla="*/ 772110 h 1544221"/>
              <a:gd name="connsiteX3" fmla="*/ 219948 w 317688"/>
              <a:gd name="connsiteY3" fmla="*/ 1418601 h 1544221"/>
              <a:gd name="connsiteX4" fmla="*/ 173971 w 317688"/>
              <a:gd name="connsiteY4" fmla="*/ 1544221 h 1544221"/>
              <a:gd name="connsiteX5" fmla="*/ 142832 w 317688"/>
              <a:gd name="connsiteY5" fmla="*/ 1479580 h 1544221"/>
              <a:gd name="connsiteX6" fmla="*/ 0 w 317688"/>
              <a:gd name="connsiteY6" fmla="*/ 772110 h 1544221"/>
              <a:gd name="connsiteX7" fmla="*/ 142832 w 317688"/>
              <a:gd name="connsiteY7" fmla="*/ 64641 h 154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8" h="1544221">
                <a:moveTo>
                  <a:pt x="173971" y="0"/>
                </a:moveTo>
                <a:lnTo>
                  <a:pt x="219948" y="125619"/>
                </a:lnTo>
                <a:cubicBezTo>
                  <a:pt x="283469" y="329846"/>
                  <a:pt x="317688" y="546982"/>
                  <a:pt x="317688" y="772110"/>
                </a:cubicBezTo>
                <a:cubicBezTo>
                  <a:pt x="317688" y="997239"/>
                  <a:pt x="283469" y="1214375"/>
                  <a:pt x="219948" y="1418601"/>
                </a:cubicBezTo>
                <a:lnTo>
                  <a:pt x="173971" y="1544221"/>
                </a:lnTo>
                <a:lnTo>
                  <a:pt x="142832" y="1479580"/>
                </a:lnTo>
                <a:cubicBezTo>
                  <a:pt x="50859" y="1262132"/>
                  <a:pt x="0" y="1023060"/>
                  <a:pt x="0" y="772110"/>
                </a:cubicBezTo>
                <a:cubicBezTo>
                  <a:pt x="0" y="521160"/>
                  <a:pt x="50859" y="282088"/>
                  <a:pt x="142832" y="6464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hu-HU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594DA0E5-4933-41D4-8C7B-70093A9DB34D}"/>
              </a:ext>
            </a:extLst>
          </p:cNvPr>
          <p:cNvSpPr txBox="1">
            <a:spLocks/>
          </p:cNvSpPr>
          <p:nvPr userDrawn="1"/>
        </p:nvSpPr>
        <p:spPr>
          <a:xfrm>
            <a:off x="8238481" y="3054203"/>
            <a:ext cx="317687" cy="1423210"/>
          </a:xfrm>
          <a:custGeom>
            <a:avLst/>
            <a:gdLst>
              <a:gd name="connsiteX0" fmla="*/ 172863 w 317687"/>
              <a:gd name="connsiteY0" fmla="*/ 0 h 1423210"/>
              <a:gd name="connsiteX1" fmla="*/ 174856 w 317687"/>
              <a:gd name="connsiteY1" fmla="*/ 4136 h 1423210"/>
              <a:gd name="connsiteX2" fmla="*/ 317687 w 317687"/>
              <a:gd name="connsiteY2" fmla="*/ 711605 h 1423210"/>
              <a:gd name="connsiteX3" fmla="*/ 174856 w 317687"/>
              <a:gd name="connsiteY3" fmla="*/ 1419075 h 1423210"/>
              <a:gd name="connsiteX4" fmla="*/ 172864 w 317687"/>
              <a:gd name="connsiteY4" fmla="*/ 1423210 h 1423210"/>
              <a:gd name="connsiteX5" fmla="*/ 122602 w 317687"/>
              <a:gd name="connsiteY5" fmla="*/ 1318873 h 1423210"/>
              <a:gd name="connsiteX6" fmla="*/ 0 w 317687"/>
              <a:gd name="connsiteY6" fmla="*/ 711604 h 1423210"/>
              <a:gd name="connsiteX7" fmla="*/ 122602 w 317687"/>
              <a:gd name="connsiteY7" fmla="*/ 104335 h 14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7" h="1423210">
                <a:moveTo>
                  <a:pt x="172863" y="0"/>
                </a:moveTo>
                <a:lnTo>
                  <a:pt x="174856" y="4136"/>
                </a:lnTo>
                <a:cubicBezTo>
                  <a:pt x="266828" y="221583"/>
                  <a:pt x="317687" y="460655"/>
                  <a:pt x="317687" y="711605"/>
                </a:cubicBezTo>
                <a:cubicBezTo>
                  <a:pt x="317687" y="962555"/>
                  <a:pt x="266828" y="1201627"/>
                  <a:pt x="174856" y="1419075"/>
                </a:cubicBezTo>
                <a:lnTo>
                  <a:pt x="172864" y="1423210"/>
                </a:lnTo>
                <a:lnTo>
                  <a:pt x="122602" y="1318873"/>
                </a:lnTo>
                <a:cubicBezTo>
                  <a:pt x="43656" y="1132223"/>
                  <a:pt x="0" y="927012"/>
                  <a:pt x="0" y="711604"/>
                </a:cubicBezTo>
                <a:cubicBezTo>
                  <a:pt x="0" y="496197"/>
                  <a:pt x="43656" y="290985"/>
                  <a:pt x="122602" y="104335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7514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2. balról jobbra">
            <a:extLst>
              <a:ext uri="{FF2B5EF4-FFF2-40B4-BE49-F238E27FC236}">
                <a16:creationId xmlns:a16="http://schemas.microsoft.com/office/drawing/2014/main" id="{CFAEDCAA-CDC7-47ED-A380-37E6ACCA8560}"/>
              </a:ext>
            </a:extLst>
          </p:cNvPr>
          <p:cNvSpPr/>
          <p:nvPr userDrawn="1"/>
        </p:nvSpPr>
        <p:spPr>
          <a:xfrm>
            <a:off x="388279" y="3558496"/>
            <a:ext cx="11415443" cy="9719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4" name="Nyíl: 13. balról jobbra">
            <a:extLst>
              <a:ext uri="{FF2B5EF4-FFF2-40B4-BE49-F238E27FC236}">
                <a16:creationId xmlns:a16="http://schemas.microsoft.com/office/drawing/2014/main" id="{F9300B0F-E539-42E5-B7E4-21E21637BA8D}"/>
              </a:ext>
            </a:extLst>
          </p:cNvPr>
          <p:cNvSpPr/>
          <p:nvPr userDrawn="1"/>
        </p:nvSpPr>
        <p:spPr>
          <a:xfrm rot="5400000">
            <a:off x="3772822" y="3576211"/>
            <a:ext cx="4652357" cy="9719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10" name="Szöveg helye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Negyedrész címe</a:t>
            </a:r>
          </a:p>
        </p:txBody>
      </p:sp>
      <p:sp>
        <p:nvSpPr>
          <p:cNvPr id="11" name="Szöveg helye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9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Negyedrész címe</a:t>
            </a:r>
          </a:p>
        </p:txBody>
      </p:sp>
      <p:sp>
        <p:nvSpPr>
          <p:cNvPr id="12" name="Szöveg helye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Negyedrész címe</a:t>
            </a:r>
          </a:p>
        </p:txBody>
      </p:sp>
      <p:sp>
        <p:nvSpPr>
          <p:cNvPr id="13" name="Szöveg helye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Negyedrész címe</a:t>
            </a:r>
          </a:p>
        </p:txBody>
      </p:sp>
    </p:spTree>
    <p:extLst>
      <p:ext uri="{BB962C8B-B14F-4D97-AF65-F5344CB8AC3E}">
        <p14:creationId xmlns:p14="http://schemas.microsoft.com/office/powerpoint/2010/main" val="431150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5" name="Szöveg helye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3103194D-3DB5-46F8-9ACE-B2B142B87BE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4569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3569837A-DE3B-4C2A-B811-BCC93B8681F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14397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A914D45E-73D5-4807-A6F8-1A996A31F7F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34225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20206252-95E9-4C8F-8EB4-26F27AC6FB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4569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hu-HU"/>
              <a:t>1. szakasz címe</a:t>
            </a:r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9256C163-60A0-49AC-9FEA-A56ACF30FA3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4397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hu-HU"/>
              <a:t>2. szakasz címe</a:t>
            </a:r>
          </a:p>
        </p:txBody>
      </p: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FAF68729-4DB7-4514-BF22-9950FB3ECC3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34225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hu-HU"/>
              <a:t>3. szakasz címe</a:t>
            </a:r>
          </a:p>
        </p:txBody>
      </p:sp>
      <p:sp>
        <p:nvSpPr>
          <p:cNvPr id="14" name="Téglalap 6">
            <a:extLst>
              <a:ext uri="{FF2B5EF4-FFF2-40B4-BE49-F238E27FC236}">
                <a16:creationId xmlns:a16="http://schemas.microsoft.com/office/drawing/2014/main" id="{567F4AE9-9C59-4A3C-9E27-EFC9EE499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8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5" name="Téglalap 6">
            <a:extLst>
              <a:ext uri="{FF2B5EF4-FFF2-40B4-BE49-F238E27FC236}">
                <a16:creationId xmlns:a16="http://schemas.microsoft.com/office/drawing/2014/main" id="{3DA09F5A-AF46-4646-A84F-35C1002AF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794568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6" name="Téglalap 6">
            <a:extLst>
              <a:ext uri="{FF2B5EF4-FFF2-40B4-BE49-F238E27FC236}">
                <a16:creationId xmlns:a16="http://schemas.microsoft.com/office/drawing/2014/main" id="{36D8447C-AA9F-491F-8EE4-A151146D1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396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7" name="Téglalap 6">
            <a:extLst>
              <a:ext uri="{FF2B5EF4-FFF2-40B4-BE49-F238E27FC236}">
                <a16:creationId xmlns:a16="http://schemas.microsoft.com/office/drawing/2014/main" id="{826B47AC-1601-4AA8-BEB3-930A9A37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4608396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8" name="Téglalap 6">
            <a:extLst>
              <a:ext uri="{FF2B5EF4-FFF2-40B4-BE49-F238E27FC236}">
                <a16:creationId xmlns:a16="http://schemas.microsoft.com/office/drawing/2014/main" id="{EFC9E01C-1D66-47F5-B8D1-BF604162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34225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9" name="Téglalap 6">
            <a:extLst>
              <a:ext uri="{FF2B5EF4-FFF2-40B4-BE49-F238E27FC236}">
                <a16:creationId xmlns:a16="http://schemas.microsoft.com/office/drawing/2014/main" id="{9F5FC000-6DCF-4A02-B144-CC77E752D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8434225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pic>
        <p:nvPicPr>
          <p:cNvPr id="20" name="19. ábra" descr="Jobbra mutató nyíl">
            <a:extLst>
              <a:ext uri="{FF2B5EF4-FFF2-40B4-BE49-F238E27FC236}">
                <a16:creationId xmlns:a16="http://schemas.microsoft.com/office/drawing/2014/main" id="{74A090BA-639F-4C16-9838-60A32BE3A1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081865" y="3932250"/>
            <a:ext cx="220441" cy="376363"/>
          </a:xfrm>
          <a:prstGeom prst="rect">
            <a:avLst/>
          </a:prstGeom>
        </p:spPr>
      </p:pic>
      <p:pic>
        <p:nvPicPr>
          <p:cNvPr id="21" name="20. ábra" descr="Jobbra mutató nyíl">
            <a:extLst>
              <a:ext uri="{FF2B5EF4-FFF2-40B4-BE49-F238E27FC236}">
                <a16:creationId xmlns:a16="http://schemas.microsoft.com/office/drawing/2014/main" id="{DF58D762-A719-4FC3-BF9E-7B858F0D9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01693" y="3932250"/>
            <a:ext cx="220441" cy="3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5" name="Szöveg helye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731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Év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731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Év</a:t>
            </a:r>
          </a:p>
        </p:txBody>
      </p:sp>
      <p:sp>
        <p:nvSpPr>
          <p:cNvPr id="15" name="Szöveg helye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16" name="Szöveg helye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17" name="Szöveg helye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18" name="Szöveg helye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19" name="Szöveg helye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20" name="Szöveg helye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21" name="Szöveg helye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22" name="Szöveg helye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23" name="Szöveg helye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24" name="Szöveg helye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25" name="Szöveg helye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26" name="Szöveg helye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27" name="Szöveg helye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28" name="Szöveg helye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29" name="Szöveg helye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30" name="Szöveg helye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31" name="Szöveg helye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32" name="Szöveg helye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33" name="Szöveg helye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34" name="Szöveg helye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HH</a:t>
            </a:r>
          </a:p>
        </p:txBody>
      </p:sp>
      <p:sp>
        <p:nvSpPr>
          <p:cNvPr id="35" name="Szöveg helye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Elem címe</a:t>
            </a:r>
          </a:p>
        </p:txBody>
      </p:sp>
      <p:sp>
        <p:nvSpPr>
          <p:cNvPr id="36" name="Szöveg helye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hónap, nap</a:t>
            </a:r>
          </a:p>
        </p:txBody>
      </p:sp>
      <p:sp>
        <p:nvSpPr>
          <p:cNvPr id="37" name="Nyíl: Jobb 36">
            <a:extLst>
              <a:ext uri="{FF2B5EF4-FFF2-40B4-BE49-F238E27FC236}">
                <a16:creationId xmlns:a16="http://schemas.microsoft.com/office/drawing/2014/main" id="{A21A7A3E-FAE9-412E-9085-C5396DD58558}"/>
              </a:ext>
            </a:extLst>
          </p:cNvPr>
          <p:cNvSpPr/>
          <p:nvPr userDrawn="1"/>
        </p:nvSpPr>
        <p:spPr>
          <a:xfrm>
            <a:off x="388279" y="4008086"/>
            <a:ext cx="11415443" cy="97190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82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5" name="Szöveg helye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8" name="Kép helyőrzője 4">
            <a:extLst>
              <a:ext uri="{FF2B5EF4-FFF2-40B4-BE49-F238E27FC236}">
                <a16:creationId xmlns:a16="http://schemas.microsoft.com/office/drawing/2014/main" id="{85FDB45C-8129-42FD-85BB-977F66FEA7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2915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Szúrja be, vagy húzza a képet ide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65BC675B-B0CF-41E3-9A61-5C9C81858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5970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hu-HU"/>
              <a:t>Név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B199D9B2-D8DF-4F6F-9076-9976C85EA4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915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Rövid életrajz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F83D3F97-C129-418E-B4E5-2791968790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55970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Cím</a:t>
            </a:r>
          </a:p>
        </p:txBody>
      </p:sp>
      <p:sp>
        <p:nvSpPr>
          <p:cNvPr id="12" name="Kép helyőrzője 4">
            <a:extLst>
              <a:ext uri="{FF2B5EF4-FFF2-40B4-BE49-F238E27FC236}">
                <a16:creationId xmlns:a16="http://schemas.microsoft.com/office/drawing/2014/main" id="{559091DF-E0B7-4867-B43C-3B02311C64A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523213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Szúrja be, vagy húzza a képet ide</a:t>
            </a:r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B89D4389-4870-4BAE-B233-955685FCBC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61985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hu-HU"/>
              <a:t>Név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27F961F7-987F-4B95-AC48-08F4331BE9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18930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Rövid életrajz</a:t>
            </a:r>
          </a:p>
        </p:txBody>
      </p:sp>
      <p:sp>
        <p:nvSpPr>
          <p:cNvPr id="15" name="Szöveg helye 8">
            <a:extLst>
              <a:ext uri="{FF2B5EF4-FFF2-40B4-BE49-F238E27FC236}">
                <a16:creationId xmlns:a16="http://schemas.microsoft.com/office/drawing/2014/main" id="{586A8311-6FEF-4231-B5DD-80FA52F527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61985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Cím</a:t>
            </a:r>
          </a:p>
        </p:txBody>
      </p:sp>
      <p:sp>
        <p:nvSpPr>
          <p:cNvPr id="16" name="Kép helyőrzője 4">
            <a:extLst>
              <a:ext uri="{FF2B5EF4-FFF2-40B4-BE49-F238E27FC236}">
                <a16:creationId xmlns:a16="http://schemas.microsoft.com/office/drawing/2014/main" id="{A6A8345C-014C-4AD2-8529-29D0E8EECAB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533512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Szúrja be, vagy húzza a képet ide</a:t>
            </a:r>
          </a:p>
        </p:txBody>
      </p:sp>
      <p:sp>
        <p:nvSpPr>
          <p:cNvPr id="17" name="Szöveg helye 8">
            <a:extLst>
              <a:ext uri="{FF2B5EF4-FFF2-40B4-BE49-F238E27FC236}">
                <a16:creationId xmlns:a16="http://schemas.microsoft.com/office/drawing/2014/main" id="{4C771BB0-7999-4A45-A6BB-56C98E978E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68000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hu-HU"/>
              <a:t>Név</a:t>
            </a:r>
          </a:p>
        </p:txBody>
      </p:sp>
      <p:sp>
        <p:nvSpPr>
          <p:cNvPr id="18" name="Szöveg helye 10">
            <a:extLst>
              <a:ext uri="{FF2B5EF4-FFF2-40B4-BE49-F238E27FC236}">
                <a16:creationId xmlns:a16="http://schemas.microsoft.com/office/drawing/2014/main" id="{9FC27C2C-A218-4626-9D04-ECC36D852E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24945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Rövid életrajz</a:t>
            </a:r>
          </a:p>
        </p:txBody>
      </p:sp>
      <p:sp>
        <p:nvSpPr>
          <p:cNvPr id="19" name="Szöveg helye 8">
            <a:extLst>
              <a:ext uri="{FF2B5EF4-FFF2-40B4-BE49-F238E27FC236}">
                <a16:creationId xmlns:a16="http://schemas.microsoft.com/office/drawing/2014/main" id="{15F0F321-195A-45FE-9F4E-2DE6EFF480E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068000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Cím</a:t>
            </a:r>
          </a:p>
        </p:txBody>
      </p:sp>
      <p:sp>
        <p:nvSpPr>
          <p:cNvPr id="20" name="Téglalap 6">
            <a:extLst>
              <a:ext uri="{FF2B5EF4-FFF2-40B4-BE49-F238E27FC236}">
                <a16:creationId xmlns:a16="http://schemas.microsoft.com/office/drawing/2014/main" id="{A31AFB6F-80F0-4E69-8E48-7431E3898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55970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1" name="Téglalap 6">
            <a:extLst>
              <a:ext uri="{FF2B5EF4-FFF2-40B4-BE49-F238E27FC236}">
                <a16:creationId xmlns:a16="http://schemas.microsoft.com/office/drawing/2014/main" id="{115CE1DD-8B35-4422-9BB1-DB18FB6B5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61985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2" name="Téglalap 6">
            <a:extLst>
              <a:ext uri="{FF2B5EF4-FFF2-40B4-BE49-F238E27FC236}">
                <a16:creationId xmlns:a16="http://schemas.microsoft.com/office/drawing/2014/main" id="{C174B088-E2BB-4A47-A4CE-403CAE014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67999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8642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5" name="Szöveg helye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8" name="Szöveg helye 8">
            <a:extLst>
              <a:ext uri="{FF2B5EF4-FFF2-40B4-BE49-F238E27FC236}">
                <a16:creationId xmlns:a16="http://schemas.microsoft.com/office/drawing/2014/main" id="{6B292F32-22A3-4DBC-93C9-F66C5F87D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hu-HU"/>
              <a:t>Teljes név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2AE8CF21-3DA6-45E6-9CB4-F48688C3B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Cím</a:t>
            </a:r>
          </a:p>
        </p:txBody>
      </p:sp>
      <p:sp>
        <p:nvSpPr>
          <p:cNvPr id="10" name="Szöveg helye 8">
            <a:extLst>
              <a:ext uri="{FF2B5EF4-FFF2-40B4-BE49-F238E27FC236}">
                <a16:creationId xmlns:a16="http://schemas.microsoft.com/office/drawing/2014/main" id="{3FBB809B-C7A4-40BB-A5F6-0692C7B3E7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hu-HU"/>
              <a:t>Teljes név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5822DE8D-141C-4FC8-8690-DC69998755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Cím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8BFF2A50-B1BC-445F-AAF4-5EF044B5B2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hu-HU"/>
              <a:t>Teljes név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50ED32C1-427F-4852-93EF-04246DAB6E0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Cím</a:t>
            </a:r>
          </a:p>
        </p:txBody>
      </p:sp>
      <p:sp>
        <p:nvSpPr>
          <p:cNvPr id="14" name="Szöveg helye 8">
            <a:extLst>
              <a:ext uri="{FF2B5EF4-FFF2-40B4-BE49-F238E27FC236}">
                <a16:creationId xmlns:a16="http://schemas.microsoft.com/office/drawing/2014/main" id="{4B8DDBCF-B9FF-412C-BB0A-F20DF81F3C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hu-HU"/>
              <a:t>Teljes név</a:t>
            </a:r>
          </a:p>
        </p:txBody>
      </p:sp>
      <p:sp>
        <p:nvSpPr>
          <p:cNvPr id="15" name="Szöveg helye 10">
            <a:extLst>
              <a:ext uri="{FF2B5EF4-FFF2-40B4-BE49-F238E27FC236}">
                <a16:creationId xmlns:a16="http://schemas.microsoft.com/office/drawing/2014/main" id="{E5554625-705D-43C2-BB3F-07E4FB3A88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Cím</a:t>
            </a:r>
          </a:p>
        </p:txBody>
      </p:sp>
      <p:sp>
        <p:nvSpPr>
          <p:cNvPr id="16" name="Szöveg helye 8">
            <a:extLst>
              <a:ext uri="{FF2B5EF4-FFF2-40B4-BE49-F238E27FC236}">
                <a16:creationId xmlns:a16="http://schemas.microsoft.com/office/drawing/2014/main" id="{695A6D51-51C5-4128-9C65-70256D07FEB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hu-HU"/>
              <a:t>Teljes név</a:t>
            </a:r>
          </a:p>
        </p:txBody>
      </p:sp>
      <p:sp>
        <p:nvSpPr>
          <p:cNvPr id="17" name="Szöveg helye 10">
            <a:extLst>
              <a:ext uri="{FF2B5EF4-FFF2-40B4-BE49-F238E27FC236}">
                <a16:creationId xmlns:a16="http://schemas.microsoft.com/office/drawing/2014/main" id="{94020390-663C-426B-A32A-7DD435D354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Cím</a:t>
            </a:r>
          </a:p>
        </p:txBody>
      </p:sp>
      <p:sp>
        <p:nvSpPr>
          <p:cNvPr id="18" name="Kép helyőrzője 15">
            <a:extLst>
              <a:ext uri="{FF2B5EF4-FFF2-40B4-BE49-F238E27FC236}">
                <a16:creationId xmlns:a16="http://schemas.microsoft.com/office/drawing/2014/main" id="{A5BFEA69-91F2-4BAB-BC3E-F4494C80995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19" name="Kép helyőrzője 15">
            <a:extLst>
              <a:ext uri="{FF2B5EF4-FFF2-40B4-BE49-F238E27FC236}">
                <a16:creationId xmlns:a16="http://schemas.microsoft.com/office/drawing/2014/main" id="{4D9A8C49-F2A0-4F67-A4E0-B5FBBE0A8DF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0" name="Kép helyőrzője 15">
            <a:extLst>
              <a:ext uri="{FF2B5EF4-FFF2-40B4-BE49-F238E27FC236}">
                <a16:creationId xmlns:a16="http://schemas.microsoft.com/office/drawing/2014/main" id="{622E18C4-0DBF-4C58-A1B6-1E6A1D52173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6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1" name="Kép helyőrzője 15">
            <a:extLst>
              <a:ext uri="{FF2B5EF4-FFF2-40B4-BE49-F238E27FC236}">
                <a16:creationId xmlns:a16="http://schemas.microsoft.com/office/drawing/2014/main" id="{0F58001D-98C8-4213-9315-4990EFFEFD8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2" name="Kép helyőrzője 15">
            <a:extLst>
              <a:ext uri="{FF2B5EF4-FFF2-40B4-BE49-F238E27FC236}">
                <a16:creationId xmlns:a16="http://schemas.microsoft.com/office/drawing/2014/main" id="{940802B1-FF22-4F45-8475-AB393E6CF883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3" name="Szöveg helye 8">
            <a:extLst>
              <a:ext uri="{FF2B5EF4-FFF2-40B4-BE49-F238E27FC236}">
                <a16:creationId xmlns:a16="http://schemas.microsoft.com/office/drawing/2014/main" id="{5C2D6443-41AF-4535-B6F7-4BB6BE08976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hu-HU"/>
              <a:t>Teljes név</a:t>
            </a:r>
          </a:p>
        </p:txBody>
      </p:sp>
      <p:sp>
        <p:nvSpPr>
          <p:cNvPr id="24" name="Szöveg helye 10">
            <a:extLst>
              <a:ext uri="{FF2B5EF4-FFF2-40B4-BE49-F238E27FC236}">
                <a16:creationId xmlns:a16="http://schemas.microsoft.com/office/drawing/2014/main" id="{A671736E-3711-4DA1-AF16-23EEC87C86C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hu-HU"/>
              <a:t>Cím</a:t>
            </a:r>
          </a:p>
        </p:txBody>
      </p:sp>
      <p:sp>
        <p:nvSpPr>
          <p:cNvPr id="25" name="Kép helyőrzője 15">
            <a:extLst>
              <a:ext uri="{FF2B5EF4-FFF2-40B4-BE49-F238E27FC236}">
                <a16:creationId xmlns:a16="http://schemas.microsoft.com/office/drawing/2014/main" id="{1FED522C-94B3-41E3-A83A-E03843DE755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306129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ép helyőrzője 10">
            <a:extLst>
              <a:ext uri="{FF2B5EF4-FFF2-40B4-BE49-F238E27FC236}">
                <a16:creationId xmlns:a16="http://schemas.microsoft.com/office/drawing/2014/main" id="{6F821722-FE34-4DE9-9836-565D865C1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78800"/>
          </a:xfrm>
          <a:solidFill>
            <a:schemeClr val="bg1">
              <a:lumMod val="95000"/>
            </a:schemeClr>
          </a:solidFill>
        </p:spPr>
        <p:txBody>
          <a:bodyPr tIns="0" rIns="540000" rtlCol="0" anchor="ctr"/>
          <a:lstStyle>
            <a:lvl1pPr marL="0" indent="0" algn="r">
              <a:buNone/>
              <a:defRPr/>
            </a:lvl1pPr>
          </a:lstStyle>
          <a:p>
            <a:pPr rtl="0"/>
            <a:r>
              <a:rPr lang="hu-HU"/>
              <a:t>Szúrja be vagy húzza ide a fényképét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9BD909C6-0E9A-451D-91FD-B891A0C803D7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41A9BD7F-717A-4177-BAD1-D798AE60FFD0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144000"/>
            <a:ext cx="4860000" cy="6480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Fedőlap címe 2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606" y="557849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</a:p>
        </p:txBody>
      </p:sp>
      <p:sp>
        <p:nvSpPr>
          <p:cNvPr id="6" name="Kép helyőrzője 5">
            <a:extLst>
              <a:ext uri="{FF2B5EF4-FFF2-40B4-BE49-F238E27FC236}">
                <a16:creationId xmlns:a16="http://schemas.microsoft.com/office/drawing/2014/main" id="{63EB74F7-DC44-48B1-8EF5-BD557540B4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7606" y="764518"/>
            <a:ext cx="3932788" cy="244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hu-HU"/>
              <a:t>Kép beszúrásához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1454445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3" name="Szöveg helye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5" name="Szöveg helye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7" name="Szöveg helye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hu-HU"/>
              <a:t>Mintaszöveg szerkesztése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0A0FADEC-BFBD-4A6E-B51C-B0DFD4C80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01944" y="2185851"/>
            <a:ext cx="0" cy="26273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5" name="Szöveg helye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98C95A7-836C-4CD7-8EB0-6C95903F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ép helyőrzője 10">
            <a:extLst>
              <a:ext uri="{FF2B5EF4-FFF2-40B4-BE49-F238E27FC236}">
                <a16:creationId xmlns:a16="http://schemas.microsoft.com/office/drawing/2014/main" id="{6F821722-FE34-4DE9-9836-565D865C1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78800"/>
          </a:xfrm>
          <a:solidFill>
            <a:schemeClr val="bg1">
              <a:lumMod val="95000"/>
            </a:schemeClr>
          </a:solidFill>
        </p:spPr>
        <p:txBody>
          <a:bodyPr tIns="1116000" rIns="0"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hu-HU"/>
              <a:t>Szúrja be vagy húzza ide a fényképét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9BD909C6-0E9A-451D-91FD-B891A0C803D7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41A9BD7F-717A-4177-BAD1-D798AE60FFD0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144000"/>
            <a:ext cx="4860000" cy="6480000"/>
          </a:xfrm>
          <a:solidFill>
            <a:schemeClr val="bg1"/>
          </a:solidFill>
          <a:ln>
            <a:noFill/>
          </a:ln>
        </p:spPr>
        <p:txBody>
          <a:bodyPr lIns="432000" tIns="72000" rIns="288000" bIns="2448000" rtlCol="0" anchor="b"/>
          <a:lstStyle>
            <a:lvl1pPr algn="l"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Köszönjük!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8224" y="4504149"/>
            <a:ext cx="3349381" cy="252000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Teljes név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BFF1D51-2F23-4712-A1F0-725B32B9F4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224" y="4908147"/>
            <a:ext cx="3349381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Telefonszám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3BDABCD1-5D5B-40B2-8066-B5C93CEEC1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631" y="5312145"/>
            <a:ext cx="3349381" cy="252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hu-HU"/>
              <a:t>E-mail-cím</a:t>
            </a:r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id="{38902124-F995-42DE-9ABC-A56701198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6094" y="5715370"/>
            <a:ext cx="3350644" cy="25241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hu-HU"/>
              <a:t>Webhely</a:t>
            </a:r>
          </a:p>
        </p:txBody>
      </p:sp>
    </p:spTree>
    <p:extLst>
      <p:ext uri="{BB962C8B-B14F-4D97-AF65-F5344CB8AC3E}">
        <p14:creationId xmlns:p14="http://schemas.microsoft.com/office/powerpoint/2010/main" val="310474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ép helyőrzője 10">
            <a:extLst>
              <a:ext uri="{FF2B5EF4-FFF2-40B4-BE49-F238E27FC236}">
                <a16:creationId xmlns:a16="http://schemas.microsoft.com/office/drawing/2014/main" id="{171E5E3D-6A1C-49BA-9E11-FC053AD81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1345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hu-HU"/>
              <a:t>Szúrja be vagy húzza ide a fényképét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Elválasztó diacím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2806" y="483718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8" name="Kép helyőrzője 5">
            <a:extLst>
              <a:ext uri="{FF2B5EF4-FFF2-40B4-BE49-F238E27FC236}">
                <a16:creationId xmlns:a16="http://schemas.microsoft.com/office/drawing/2014/main" id="{22A84B62-AFF6-45B7-8ACB-FE91AB69BF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2806" y="764519"/>
            <a:ext cx="3932788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hu-HU"/>
              <a:t>Kép beszúrásához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364896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4A54DF6A-4172-4D5F-A3ED-02BB36DE79DA}"/>
              </a:ext>
            </a:extLst>
          </p:cNvPr>
          <p:cNvSpPr/>
          <p:nvPr userDrawn="1"/>
        </p:nvSpPr>
        <p:spPr>
          <a:xfrm>
            <a:off x="0" y="0"/>
            <a:ext cx="12192000" cy="6013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Kattintson ide a cím szerkesztéséhez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2806" y="483718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12" name="Kép helyőrzője 5">
            <a:extLst>
              <a:ext uri="{FF2B5EF4-FFF2-40B4-BE49-F238E27FC236}">
                <a16:creationId xmlns:a16="http://schemas.microsoft.com/office/drawing/2014/main" id="{3B9EDE4C-506D-4501-A8C1-766F17FB5C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2806" y="764519"/>
            <a:ext cx="1872000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hu-HU"/>
              <a:t>Kép beszúrásához kattintson az ikonra</a:t>
            </a:r>
          </a:p>
        </p:txBody>
      </p:sp>
      <p:sp>
        <p:nvSpPr>
          <p:cNvPr id="13" name="Kép helyőrzője 5">
            <a:extLst>
              <a:ext uri="{FF2B5EF4-FFF2-40B4-BE49-F238E27FC236}">
                <a16:creationId xmlns:a16="http://schemas.microsoft.com/office/drawing/2014/main" id="{2A359302-DDE8-41C2-8232-50B1223BEA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13594" y="764519"/>
            <a:ext cx="1872000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hu-HU"/>
              <a:t>Kép beszúrásához kattintson az ikonra</a:t>
            </a:r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id="{B975D864-7312-481A-A5DD-E3B6C5B41B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800" y="3327399"/>
            <a:ext cx="6350000" cy="2560498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75520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31898370-0247-41A8-AF7A-6DD67D2AED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1</a:t>
            </a:r>
          </a:p>
        </p:txBody>
      </p:sp>
      <p:sp>
        <p:nvSpPr>
          <p:cNvPr id="8" name="Szöveg helye 10">
            <a:extLst>
              <a:ext uri="{FF2B5EF4-FFF2-40B4-BE49-F238E27FC236}">
                <a16:creationId xmlns:a16="http://schemas.microsoft.com/office/drawing/2014/main" id="{697E4DC3-72E4-4678-9EB9-18EF75AE1A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2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3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4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5" name="Szöveg helye 8">
            <a:extLst>
              <a:ext uri="{FF2B5EF4-FFF2-40B4-BE49-F238E27FC236}">
                <a16:creationId xmlns:a16="http://schemas.microsoft.com/office/drawing/2014/main" id="{B95692FA-0FC8-4EBA-8C23-6F85A921DB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5</a:t>
            </a:r>
          </a:p>
        </p:txBody>
      </p:sp>
      <p:sp>
        <p:nvSpPr>
          <p:cNvPr id="16" name="Szöveg helye 10">
            <a:extLst>
              <a:ext uri="{FF2B5EF4-FFF2-40B4-BE49-F238E27FC236}">
                <a16:creationId xmlns:a16="http://schemas.microsoft.com/office/drawing/2014/main" id="{BFA4D6B2-D388-4538-A77C-689D93EDB6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7" name="Kép helyőrzője 15">
            <a:extLst>
              <a:ext uri="{FF2B5EF4-FFF2-40B4-BE49-F238E27FC236}">
                <a16:creationId xmlns:a16="http://schemas.microsoft.com/office/drawing/2014/main" id="{9DE1E570-14DE-42F6-9DDD-49752C3ACA3B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838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18" name="Kép helyőrzője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0238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19" name="Kép helyőrzőj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0" name="Kép helyőrzőj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1" name="Kép helyőrzője 15">
            <a:extLst>
              <a:ext uri="{FF2B5EF4-FFF2-40B4-BE49-F238E27FC236}">
                <a16:creationId xmlns:a16="http://schemas.microsoft.com/office/drawing/2014/main" id="{5B90C43A-E202-44D5-87CB-BD25DE6EF5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0440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2" name="Szöveg helye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23" name="Téglalap 6">
            <a:extLst>
              <a:ext uri="{FF2B5EF4-FFF2-40B4-BE49-F238E27FC236}">
                <a16:creationId xmlns:a16="http://schemas.microsoft.com/office/drawing/2014/main" id="{644FE3AF-A04D-4D49-BDFD-FAF66D921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39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4" name="Téglalap 6">
            <a:extLst>
              <a:ext uri="{FF2B5EF4-FFF2-40B4-BE49-F238E27FC236}">
                <a16:creationId xmlns:a16="http://schemas.microsoft.com/office/drawing/2014/main" id="{EAC46016-1B95-4163-8EAA-252BE4B86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699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5" name="Téglalap 6">
            <a:extLst>
              <a:ext uri="{FF2B5EF4-FFF2-40B4-BE49-F238E27FC236}">
                <a16:creationId xmlns:a16="http://schemas.microsoft.com/office/drawing/2014/main" id="{EC09029D-7190-452C-92D6-6B055D055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38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6" name="Téglalap 6">
            <a:extLst>
              <a:ext uri="{FF2B5EF4-FFF2-40B4-BE49-F238E27FC236}">
                <a16:creationId xmlns:a16="http://schemas.microsoft.com/office/drawing/2014/main" id="{78798274-03F6-4FD0-93AB-82A31D0A2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438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7" name="Téglalap 6">
            <a:extLst>
              <a:ext uri="{FF2B5EF4-FFF2-40B4-BE49-F238E27FC236}">
                <a16:creationId xmlns:a16="http://schemas.microsoft.com/office/drawing/2014/main" id="{1E3DDEC1-3507-486F-8CCF-7F1E9EB81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780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832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ép helyőrzője 10">
            <a:extLst>
              <a:ext uri="{FF2B5EF4-FFF2-40B4-BE49-F238E27FC236}">
                <a16:creationId xmlns:a16="http://schemas.microsoft.com/office/drawing/2014/main" id="{42B3D5D2-87D3-49A6-9FA2-5D21A6486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3999" y="143998"/>
            <a:ext cx="4680001" cy="648000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hu-HU"/>
              <a:t>Szúrja be vagy húzza ide a fényképét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900" y="432000"/>
            <a:ext cx="66601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1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2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5" name="Szöveg helye 8">
            <a:extLst>
              <a:ext uri="{FF2B5EF4-FFF2-40B4-BE49-F238E27FC236}">
                <a16:creationId xmlns:a16="http://schemas.microsoft.com/office/drawing/2014/main" id="{B95692FA-0FC8-4EBA-8C23-6F85A921DB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3</a:t>
            </a:r>
          </a:p>
        </p:txBody>
      </p:sp>
      <p:sp>
        <p:nvSpPr>
          <p:cNvPr id="16" name="Szöveg helye 10">
            <a:extLst>
              <a:ext uri="{FF2B5EF4-FFF2-40B4-BE49-F238E27FC236}">
                <a16:creationId xmlns:a16="http://schemas.microsoft.com/office/drawing/2014/main" id="{BFA4D6B2-D388-4538-A77C-689D93EDB6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9" name="Kép helyőrzőj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0" name="Kép helyőrzőj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1" name="Kép helyőrzője 15">
            <a:extLst>
              <a:ext uri="{FF2B5EF4-FFF2-40B4-BE49-F238E27FC236}">
                <a16:creationId xmlns:a16="http://schemas.microsoft.com/office/drawing/2014/main" id="{5B90C43A-E202-44D5-87CB-BD25DE6EF5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0440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2" name="Szöveg helye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1499" y="1008000"/>
            <a:ext cx="6659814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grpSp>
        <p:nvGrpSpPr>
          <p:cNvPr id="25" name="Csoport 24">
            <a:extLst>
              <a:ext uri="{FF2B5EF4-FFF2-40B4-BE49-F238E27FC236}">
                <a16:creationId xmlns:a16="http://schemas.microsoft.com/office/drawing/2014/main" id="{00A98AF6-5DA1-4AA4-9068-753B7B67CCD9}"/>
              </a:ext>
            </a:extLst>
          </p:cNvPr>
          <p:cNvGrpSpPr/>
          <p:nvPr userDrawn="1"/>
        </p:nvGrpSpPr>
        <p:grpSpPr>
          <a:xfrm>
            <a:off x="323999" y="323998"/>
            <a:ext cx="4320000" cy="6120000"/>
            <a:chOff x="180000" y="180000"/>
            <a:chExt cx="4330700" cy="6292683"/>
          </a:xfrm>
        </p:grpSpPr>
        <p:sp>
          <p:nvSpPr>
            <p:cNvPr id="26" name="Téglalap 6">
              <a:extLst>
                <a:ext uri="{FF2B5EF4-FFF2-40B4-BE49-F238E27FC236}">
                  <a16:creationId xmlns:a16="http://schemas.microsoft.com/office/drawing/2014/main" id="{610C6BE2-3871-4E51-920D-2E1F13FA22D4}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/>
            </a:p>
          </p:txBody>
        </p:sp>
        <p:sp>
          <p:nvSpPr>
            <p:cNvPr id="27" name="Téglalap 6">
              <a:extLst>
                <a:ext uri="{FF2B5EF4-FFF2-40B4-BE49-F238E27FC236}">
                  <a16:creationId xmlns:a16="http://schemas.microsoft.com/office/drawing/2014/main" id="{409F8537-0917-49A4-B9A1-0B68ED60DF2C}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/>
            </a:p>
          </p:txBody>
        </p:sp>
      </p:grpSp>
      <p:sp>
        <p:nvSpPr>
          <p:cNvPr id="24" name="Téglalap 6">
            <a:extLst>
              <a:ext uri="{FF2B5EF4-FFF2-40B4-BE49-F238E27FC236}">
                <a16:creationId xmlns:a16="http://schemas.microsoft.com/office/drawing/2014/main" id="{3E24480B-1EA1-4618-A14A-DFF8FA263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780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8" name="Téglalap 6">
            <a:extLst>
              <a:ext uri="{FF2B5EF4-FFF2-40B4-BE49-F238E27FC236}">
                <a16:creationId xmlns:a16="http://schemas.microsoft.com/office/drawing/2014/main" id="{043B620A-4118-4E00-9D79-5BD4C87DC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39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9" name="Téglalap 6">
            <a:extLst>
              <a:ext uri="{FF2B5EF4-FFF2-40B4-BE49-F238E27FC236}">
                <a16:creationId xmlns:a16="http://schemas.microsoft.com/office/drawing/2014/main" id="{612097E6-9559-4AEF-968E-6C2F89163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699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864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ép helyőrzője 10">
            <a:extLst>
              <a:ext uri="{FF2B5EF4-FFF2-40B4-BE49-F238E27FC236}">
                <a16:creationId xmlns:a16="http://schemas.microsoft.com/office/drawing/2014/main" id="{42B3D5D2-87D3-49A6-9FA2-5D21A6486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3999" y="143998"/>
            <a:ext cx="4680001" cy="648000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hu-HU"/>
              <a:t>Szúrja be vagy húzza ide a fényképét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900" y="432000"/>
            <a:ext cx="66601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02388" y="2233079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1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2388" y="2721591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899313" y="2233079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2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99313" y="2721591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9" name="Kép helyőrzőj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30008" y="2233079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hoz-</a:t>
            </a:r>
            <a:r>
              <a:rPr lang="hu-HU" err="1"/>
              <a:t>záadásához</a:t>
            </a:r>
            <a:r>
              <a:rPr lang="hu-HU"/>
              <a:t> kattintson az ikonra</a:t>
            </a:r>
          </a:p>
        </p:txBody>
      </p:sp>
      <p:sp>
        <p:nvSpPr>
          <p:cNvPr id="20" name="Kép helyőrzőj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526933" y="2233079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hoz</a:t>
            </a:r>
            <a:r>
              <a:rPr lang="en-US"/>
              <a:t>-</a:t>
            </a:r>
            <a:r>
              <a:rPr lang="hu-HU" err="1"/>
              <a:t>záadásához</a:t>
            </a:r>
            <a:r>
              <a:rPr lang="hu-HU"/>
              <a:t> kattintson az ikonra</a:t>
            </a:r>
          </a:p>
        </p:txBody>
      </p:sp>
      <p:sp>
        <p:nvSpPr>
          <p:cNvPr id="22" name="Szöveg helye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1499" y="1008000"/>
            <a:ext cx="6659814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grpSp>
        <p:nvGrpSpPr>
          <p:cNvPr id="25" name="Csoport 24">
            <a:extLst>
              <a:ext uri="{FF2B5EF4-FFF2-40B4-BE49-F238E27FC236}">
                <a16:creationId xmlns:a16="http://schemas.microsoft.com/office/drawing/2014/main" id="{00A98AF6-5DA1-4AA4-9068-753B7B67CCD9}"/>
              </a:ext>
            </a:extLst>
          </p:cNvPr>
          <p:cNvGrpSpPr/>
          <p:nvPr userDrawn="1"/>
        </p:nvGrpSpPr>
        <p:grpSpPr>
          <a:xfrm>
            <a:off x="323999" y="323998"/>
            <a:ext cx="4320000" cy="6120000"/>
            <a:chOff x="180000" y="180000"/>
            <a:chExt cx="4330700" cy="6292683"/>
          </a:xfrm>
        </p:grpSpPr>
        <p:sp>
          <p:nvSpPr>
            <p:cNvPr id="26" name="Téglalap 6">
              <a:extLst>
                <a:ext uri="{FF2B5EF4-FFF2-40B4-BE49-F238E27FC236}">
                  <a16:creationId xmlns:a16="http://schemas.microsoft.com/office/drawing/2014/main" id="{610C6BE2-3871-4E51-920D-2E1F13FA22D4}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/>
            </a:p>
          </p:txBody>
        </p:sp>
        <p:sp>
          <p:nvSpPr>
            <p:cNvPr id="27" name="Téglalap 6">
              <a:extLst>
                <a:ext uri="{FF2B5EF4-FFF2-40B4-BE49-F238E27FC236}">
                  <a16:creationId xmlns:a16="http://schemas.microsoft.com/office/drawing/2014/main" id="{409F8537-0917-49A4-B9A1-0B68ED60DF2C}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/>
            </a:p>
          </p:txBody>
        </p:sp>
      </p:grpSp>
      <p:sp>
        <p:nvSpPr>
          <p:cNvPr id="33" name="Szöveg helye 8">
            <a:extLst>
              <a:ext uri="{FF2B5EF4-FFF2-40B4-BE49-F238E27FC236}">
                <a16:creationId xmlns:a16="http://schemas.microsoft.com/office/drawing/2014/main" id="{88A88076-4208-4A97-A015-3DFBFCC94A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02388" y="3859797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1</a:t>
            </a:r>
          </a:p>
        </p:txBody>
      </p:sp>
      <p:sp>
        <p:nvSpPr>
          <p:cNvPr id="34" name="Szöveg helye 10">
            <a:extLst>
              <a:ext uri="{FF2B5EF4-FFF2-40B4-BE49-F238E27FC236}">
                <a16:creationId xmlns:a16="http://schemas.microsoft.com/office/drawing/2014/main" id="{C0468E64-5403-40FE-84BE-184FCF30EA3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02388" y="4348309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35" name="Szöveg helye 8">
            <a:extLst>
              <a:ext uri="{FF2B5EF4-FFF2-40B4-BE49-F238E27FC236}">
                <a16:creationId xmlns:a16="http://schemas.microsoft.com/office/drawing/2014/main" id="{D0CF6241-B0D3-4D20-B605-DD302BA1D6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99313" y="3859797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2</a:t>
            </a:r>
          </a:p>
        </p:txBody>
      </p:sp>
      <p:sp>
        <p:nvSpPr>
          <p:cNvPr id="36" name="Szöveg helye 10">
            <a:extLst>
              <a:ext uri="{FF2B5EF4-FFF2-40B4-BE49-F238E27FC236}">
                <a16:creationId xmlns:a16="http://schemas.microsoft.com/office/drawing/2014/main" id="{711DB09A-A42D-4902-AF3E-5D0DC168C28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99313" y="4348309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37" name="Kép helyőrzője 15">
            <a:extLst>
              <a:ext uri="{FF2B5EF4-FFF2-40B4-BE49-F238E27FC236}">
                <a16:creationId xmlns:a16="http://schemas.microsoft.com/office/drawing/2014/main" id="{E96186ED-3118-47CD-987B-87DECE43F02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130008" y="3859797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hoz</a:t>
            </a:r>
            <a:r>
              <a:rPr lang="en-US"/>
              <a:t>-</a:t>
            </a:r>
            <a:r>
              <a:rPr lang="hu-HU" err="1"/>
              <a:t>záadásához</a:t>
            </a:r>
            <a:r>
              <a:rPr lang="hu-HU"/>
              <a:t> kattintson az ikonra</a:t>
            </a:r>
          </a:p>
        </p:txBody>
      </p:sp>
      <p:sp>
        <p:nvSpPr>
          <p:cNvPr id="38" name="Kép helyőrzője 15">
            <a:extLst>
              <a:ext uri="{FF2B5EF4-FFF2-40B4-BE49-F238E27FC236}">
                <a16:creationId xmlns:a16="http://schemas.microsoft.com/office/drawing/2014/main" id="{BF2BC07A-75E7-4434-B71D-F48A7ADA804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526933" y="3859797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hoz</a:t>
            </a:r>
            <a:r>
              <a:rPr lang="en-US"/>
              <a:t>-</a:t>
            </a:r>
            <a:r>
              <a:rPr lang="hu-HU" err="1"/>
              <a:t>záadásához</a:t>
            </a:r>
            <a:r>
              <a:rPr lang="hu-HU"/>
              <a:t> kattintson az ikonra</a:t>
            </a:r>
          </a:p>
        </p:txBody>
      </p:sp>
      <p:sp>
        <p:nvSpPr>
          <p:cNvPr id="24" name="Téglalap 6">
            <a:extLst>
              <a:ext uri="{FF2B5EF4-FFF2-40B4-BE49-F238E27FC236}">
                <a16:creationId xmlns:a16="http://schemas.microsoft.com/office/drawing/2014/main" id="{CEDEC4EC-1B7D-4C30-9BDC-ED714BC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02388" y="3311998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8" name="Téglalap 6">
            <a:extLst>
              <a:ext uri="{FF2B5EF4-FFF2-40B4-BE49-F238E27FC236}">
                <a16:creationId xmlns:a16="http://schemas.microsoft.com/office/drawing/2014/main" id="{61B31970-0B46-450B-916F-74D6DEF9B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17313" y="3311998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9" name="Téglalap 6">
            <a:extLst>
              <a:ext uri="{FF2B5EF4-FFF2-40B4-BE49-F238E27FC236}">
                <a16:creationId xmlns:a16="http://schemas.microsoft.com/office/drawing/2014/main" id="{950320AF-7644-49E1-9D16-705477139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02388" y="4935521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30" name="Téglalap 6">
            <a:extLst>
              <a:ext uri="{FF2B5EF4-FFF2-40B4-BE49-F238E27FC236}">
                <a16:creationId xmlns:a16="http://schemas.microsoft.com/office/drawing/2014/main" id="{D36D919E-E710-495F-8E8C-3A987E502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17313" y="4935521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065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A4BB9D81-6871-4A9D-BF45-2D079E8030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465" y="812097"/>
            <a:ext cx="11528535" cy="5645385"/>
          </a:xfrm>
          <a:prstGeom prst="rect">
            <a:avLst/>
          </a:prstGeom>
        </p:spPr>
      </p:pic>
      <p:sp>
        <p:nvSpPr>
          <p:cNvPr id="8" name="Kép helyőrzője 10">
            <a:extLst>
              <a:ext uri="{FF2B5EF4-FFF2-40B4-BE49-F238E27FC236}">
                <a16:creationId xmlns:a16="http://schemas.microsoft.com/office/drawing/2014/main" id="{D7C80831-068A-4F76-B718-3D893A2E5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25540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Szúrja be vagy húzza ide a képernyőtervet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70" y="3955774"/>
            <a:ext cx="3978665" cy="197661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A5F0423-B6EE-42FD-9306-5E965142C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BCE01B6-FB5C-471B-B95B-DB3DC8A0E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9" name="Cím 8">
            <a:extLst>
              <a:ext uri="{FF2B5EF4-FFF2-40B4-BE49-F238E27FC236}">
                <a16:creationId xmlns:a16="http://schemas.microsoft.com/office/drawing/2014/main" id="{5CA0D6D2-4DA0-4AEE-95C1-E8BDD0515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71035" cy="432000"/>
          </a:xfrm>
        </p:spPr>
        <p:txBody>
          <a:bodyPr rtlCol="0"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Kattintson ide a cím szerkesztéséhez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6E450DC-177B-4710-8122-B192B58AB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863" y="2563813"/>
            <a:ext cx="3979862" cy="1212850"/>
          </a:xfrm>
        </p:spPr>
        <p:txBody>
          <a:bodyPr rtlCol="0" anchor="b"/>
          <a:lstStyle>
            <a:lvl1pPr marL="0" indent="0">
              <a:buNone/>
              <a:defRPr sz="2800">
                <a:latin typeface="+mj-lt"/>
              </a:defRPr>
            </a:lvl1pPr>
            <a:lvl2pPr marL="266700" indent="0">
              <a:buNone/>
              <a:defRPr>
                <a:latin typeface="+mj-lt"/>
              </a:defRPr>
            </a:lvl2pPr>
            <a:lvl3pPr marL="542925" indent="0">
              <a:buNone/>
              <a:defRPr>
                <a:latin typeface="+mj-lt"/>
              </a:defRPr>
            </a:lvl3pPr>
            <a:lvl4pPr marL="809625" indent="0">
              <a:buNone/>
              <a:defRPr>
                <a:latin typeface="+mj-lt"/>
              </a:defRPr>
            </a:lvl4pPr>
            <a:lvl5pPr marL="1076325" indent="0">
              <a:buNone/>
              <a:defRPr>
                <a:latin typeface="+mj-lt"/>
              </a:defRPr>
            </a:lvl5pPr>
          </a:lstStyle>
          <a:p>
            <a:pPr lvl="0" rtl="0"/>
            <a:r>
              <a:rPr lang="hu-HU"/>
              <a:t>Hangsúlyos szöveg</a:t>
            </a:r>
          </a:p>
        </p:txBody>
      </p:sp>
    </p:spTree>
    <p:extLst>
      <p:ext uri="{BB962C8B-B14F-4D97-AF65-F5344CB8AC3E}">
        <p14:creationId xmlns:p14="http://schemas.microsoft.com/office/powerpoint/2010/main" val="419701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2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3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hu-HU"/>
              <a:t>Listajel 4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hu-HU"/>
              <a:t>Listajel leírása</a:t>
            </a:r>
          </a:p>
        </p:txBody>
      </p:sp>
      <p:sp>
        <p:nvSpPr>
          <p:cNvPr id="18" name="Kép helyőrzője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0238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19" name="Kép helyőrzőj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0" name="Kép helyőrzőj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hu-HU"/>
              <a:t>Kép beszúrásához kattintson az ikonra</a:t>
            </a:r>
          </a:p>
        </p:txBody>
      </p:sp>
      <p:sp>
        <p:nvSpPr>
          <p:cNvPr id="22" name="Szöveg helye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grpSp>
        <p:nvGrpSpPr>
          <p:cNvPr id="15" name="Csoport 14">
            <a:extLst>
              <a:ext uri="{FF2B5EF4-FFF2-40B4-BE49-F238E27FC236}">
                <a16:creationId xmlns:a16="http://schemas.microsoft.com/office/drawing/2014/main" id="{0DFB96B7-45A3-4381-89C2-4A31A565F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43850" y="1642400"/>
            <a:ext cx="6516100" cy="2131094"/>
            <a:chOff x="2843850" y="1642400"/>
            <a:chExt cx="1836000" cy="2131094"/>
          </a:xfrm>
        </p:grpSpPr>
        <p:sp>
          <p:nvSpPr>
            <p:cNvPr id="16" name="Téglalap 6">
              <a:extLst>
                <a:ext uri="{FF2B5EF4-FFF2-40B4-BE49-F238E27FC236}">
                  <a16:creationId xmlns:a16="http://schemas.microsoft.com/office/drawing/2014/main" id="{57C639D3-D14E-4739-A805-8BD1EE3723AB}"/>
                </a:ext>
              </a:extLst>
            </p:cNvPr>
            <p:cNvSpPr/>
            <p:nvPr/>
          </p:nvSpPr>
          <p:spPr>
            <a:xfrm>
              <a:off x="2843850" y="3629494"/>
              <a:ext cx="1836000" cy="144000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/>
            </a:p>
          </p:txBody>
        </p:sp>
        <p:sp>
          <p:nvSpPr>
            <p:cNvPr id="17" name="Téglalap 6">
              <a:extLst>
                <a:ext uri="{FF2B5EF4-FFF2-40B4-BE49-F238E27FC236}">
                  <a16:creationId xmlns:a16="http://schemas.microsoft.com/office/drawing/2014/main" id="{3552379E-CA58-42E4-929B-E0CDE195CFB4}"/>
                </a:ext>
              </a:extLst>
            </p:cNvPr>
            <p:cNvSpPr/>
            <p:nvPr/>
          </p:nvSpPr>
          <p:spPr>
            <a:xfrm flipV="1">
              <a:off x="2843850" y="1642400"/>
              <a:ext cx="1836000" cy="144000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88397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3C4608B7-DD3E-4FE7-99F3-5F9903CF962C}"/>
              </a:ext>
            </a:extLst>
          </p:cNvPr>
          <p:cNvSpPr/>
          <p:nvPr userDrawn="1"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0014CD90-8DA5-4100-A913-BD3783FA44B9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" name="Cím helye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370" y="1272208"/>
            <a:ext cx="11340000" cy="4660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89975" y="6487997"/>
            <a:ext cx="4114800" cy="20610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9431" y="6213621"/>
            <a:ext cx="5372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 b="1" i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227520FF-02C3-4FC8-9DD4-6FD4DAE01FE9}"/>
              </a:ext>
            </a:extLst>
          </p:cNvPr>
          <p:cNvCxnSpPr>
            <a:cxnSpLocks/>
          </p:cNvCxnSpPr>
          <p:nvPr userDrawn="1"/>
        </p:nvCxnSpPr>
        <p:spPr>
          <a:xfrm>
            <a:off x="11408062" y="6780192"/>
            <a:ext cx="54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>
            <a:extLst>
              <a:ext uri="{FF2B5EF4-FFF2-40B4-BE49-F238E27FC236}">
                <a16:creationId xmlns:a16="http://schemas.microsoft.com/office/drawing/2014/main" id="{D948D9BA-F531-48FF-BE31-0248EF5CC454}"/>
              </a:ext>
            </a:extLst>
          </p:cNvPr>
          <p:cNvSpPr/>
          <p:nvPr userDrawn="1"/>
        </p:nvSpPr>
        <p:spPr>
          <a:xfrm>
            <a:off x="0" y="6780458"/>
            <a:ext cx="11232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grpSp>
        <p:nvGrpSpPr>
          <p:cNvPr id="11" name="Csoport 10">
            <a:extLst>
              <a:ext uri="{FF2B5EF4-FFF2-40B4-BE49-F238E27FC236}">
                <a16:creationId xmlns:a16="http://schemas.microsoft.com/office/drawing/2014/main" id="{C637404C-CCC9-46CA-A9D3-525E2E6FC73B}"/>
              </a:ext>
            </a:extLst>
          </p:cNvPr>
          <p:cNvGrpSpPr/>
          <p:nvPr userDrawn="1"/>
        </p:nvGrpSpPr>
        <p:grpSpPr>
          <a:xfrm>
            <a:off x="9874905" y="6130433"/>
            <a:ext cx="1329870" cy="320195"/>
            <a:chOff x="1985170" y="1950690"/>
            <a:chExt cx="2173095" cy="523220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05EB3BD8-4375-44FB-9E9D-0FB76CBA224D}"/>
                </a:ext>
              </a:extLst>
            </p:cNvPr>
            <p:cNvSpPr/>
            <p:nvPr/>
          </p:nvSpPr>
          <p:spPr>
            <a:xfrm>
              <a:off x="1985170" y="1950690"/>
              <a:ext cx="2173095" cy="523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rtl="0"/>
              <a:r>
                <a:rPr lang="hu-HU" sz="1200" b="1" err="1">
                  <a:solidFill>
                    <a:schemeClr val="bg1"/>
                  </a:solidFill>
                  <a:latin typeface="+mj-lt"/>
                </a:rPr>
                <a:t>Contoso</a:t>
              </a:r>
              <a:r>
                <a:rPr lang="hu-HU" sz="120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hu-HU" sz="1200" i="1">
                  <a:solidFill>
                    <a:schemeClr val="bg1"/>
                  </a:solidFill>
                  <a:latin typeface="+mj-lt"/>
                </a:rPr>
                <a:t>Ltd</a:t>
              </a:r>
              <a:r>
                <a:rPr lang="hu-HU" sz="120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  <p:sp>
          <p:nvSpPr>
            <p:cNvPr id="14" name="Téglalap 6">
              <a:extLst>
                <a:ext uri="{FF2B5EF4-FFF2-40B4-BE49-F238E27FC236}">
                  <a16:creationId xmlns:a16="http://schemas.microsoft.com/office/drawing/2014/main" id="{BCC973EA-C8AF-4B29-93CC-A9F4F15E238E}"/>
                </a:ext>
              </a:extLst>
            </p:cNvPr>
            <p:cNvSpPr/>
            <p:nvPr/>
          </p:nvSpPr>
          <p:spPr>
            <a:xfrm flipV="1">
              <a:off x="2087087" y="2034539"/>
              <a:ext cx="203115" cy="177761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  <a:gd name="connsiteX0" fmla="*/ 4330700 w 4330700"/>
                <a:gd name="connsiteY0" fmla="*/ 588834 h 588834"/>
                <a:gd name="connsiteX1" fmla="*/ 0 w 4330700"/>
                <a:gd name="connsiteY1" fmla="*/ 588834 h 588834"/>
                <a:gd name="connsiteX2" fmla="*/ 0 w 4330700"/>
                <a:gd name="connsiteY2" fmla="*/ 0 h 588834"/>
                <a:gd name="connsiteX0" fmla="*/ 550806 w 550806"/>
                <a:gd name="connsiteY0" fmla="*/ 588834 h 588834"/>
                <a:gd name="connsiteX1" fmla="*/ 0 w 550806"/>
                <a:gd name="connsiteY1" fmla="*/ 588834 h 588834"/>
                <a:gd name="connsiteX2" fmla="*/ 0 w 550806"/>
                <a:gd name="connsiteY2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806" h="588834">
                  <a:moveTo>
                    <a:pt x="550806" y="588834"/>
                  </a:move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sz="1100"/>
            </a:p>
          </p:txBody>
        </p:sp>
      </p:grp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0" r:id="rId10"/>
    <p:sldLayoutId id="2147483652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56" r:id="rId19"/>
    <p:sldLayoutId id="2147483657" r:id="rId20"/>
    <p:sldLayoutId id="2147483653" r:id="rId21"/>
    <p:sldLayoutId id="2147483654" r:id="rId22"/>
    <p:sldLayoutId id="2147483655" r:id="rId23"/>
    <p:sldLayoutId id="2147483674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○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művészet, festmény, belsőépítészet, fedett pályás látható">
            <a:extLst>
              <a:ext uri="{FF2B5EF4-FFF2-40B4-BE49-F238E27FC236}">
                <a16:creationId xmlns:a16="http://schemas.microsoft.com/office/drawing/2014/main" id="{8B677683-44E7-2FA3-62C3-72DE466D2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310" y="0"/>
            <a:ext cx="12408310" cy="6858000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62938DA1-2DCC-F507-37BB-C8D64AB3B94E}"/>
              </a:ext>
            </a:extLst>
          </p:cNvPr>
          <p:cNvSpPr/>
          <p:nvPr/>
        </p:nvSpPr>
        <p:spPr>
          <a:xfrm>
            <a:off x="10574349" y="194887"/>
            <a:ext cx="1531793" cy="378195"/>
          </a:xfrm>
          <a:custGeom>
            <a:avLst/>
            <a:gdLst/>
            <a:ahLst/>
            <a:cxnLst/>
            <a:rect l="l" t="t" r="r" b="b"/>
            <a:pathLst>
              <a:path w="3524244" h="870124">
                <a:moveTo>
                  <a:pt x="0" y="0"/>
                </a:moveTo>
                <a:lnTo>
                  <a:pt x="3524244" y="0"/>
                </a:lnTo>
                <a:lnTo>
                  <a:pt x="3524244" y="870124"/>
                </a:lnTo>
                <a:lnTo>
                  <a:pt x="0" y="87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hu-HU"/>
              <a:t> </a:t>
            </a:r>
            <a:endParaRPr lang="en-GB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DB17EB0-06E4-1A2A-46E8-3C878C0CC99B}"/>
              </a:ext>
            </a:extLst>
          </p:cNvPr>
          <p:cNvSpPr txBox="1"/>
          <p:nvPr/>
        </p:nvSpPr>
        <p:spPr>
          <a:xfrm>
            <a:off x="-88491" y="0"/>
            <a:ext cx="512252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b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Investment</a:t>
            </a:r>
            <a:r>
              <a:rPr lang="hu-HU" sz="4800" b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 </a:t>
            </a:r>
            <a:r>
              <a:rPr lang="de-AT" sz="4800" b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– Property</a:t>
            </a:r>
            <a:endParaRPr lang="hu-HU" sz="4800" b="1">
              <a:solidFill>
                <a:schemeClr val="tx2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r>
              <a:rPr lang="hu-HU" sz="2800" b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Budapest – City center</a:t>
            </a:r>
          </a:p>
          <a:p>
            <a:r>
              <a:rPr lang="hu-HU" sz="2800" b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V. </a:t>
            </a:r>
            <a:r>
              <a:rPr lang="hu-HU" sz="2800" b="1" err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District</a:t>
            </a:r>
            <a:endParaRPr lang="hu-HU" sz="2800" b="1">
              <a:solidFill>
                <a:schemeClr val="tx2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r>
              <a:rPr lang="hu-HU" sz="2800" b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2</a:t>
            </a:r>
            <a:r>
              <a:rPr lang="de-DE" sz="2800" b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. </a:t>
            </a:r>
            <a:r>
              <a:rPr lang="hu-HU" sz="2800" b="1" err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Floor</a:t>
            </a:r>
            <a:endParaRPr lang="de-DE" sz="2800" b="1">
              <a:solidFill>
                <a:schemeClr val="tx2">
                  <a:lumMod val="50000"/>
                </a:schemeClr>
              </a:solidFill>
              <a:latin typeface="Univers Condensed Light" panose="020B0306020202040204" pitchFamily="34" charset="0"/>
            </a:endParaRPr>
          </a:p>
          <a:p>
            <a:r>
              <a:rPr lang="hu-HU" sz="2800" b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77 </a:t>
            </a:r>
            <a:r>
              <a:rPr lang="de-DE" sz="2800" b="1">
                <a:solidFill>
                  <a:schemeClr val="tx2">
                    <a:lumMod val="50000"/>
                  </a:schemeClr>
                </a:solidFill>
                <a:latin typeface="Univers Condensed Light" panose="020B0306020202040204" pitchFamily="34" charset="0"/>
              </a:rPr>
              <a:t>m²</a:t>
            </a:r>
          </a:p>
          <a:p>
            <a:endParaRPr lang="hu-HU" sz="2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2">
            <a:extLst>
              <a:ext uri="{FF2B5EF4-FFF2-40B4-BE49-F238E27FC236}">
                <a16:creationId xmlns:a16="http://schemas.microsoft.com/office/drawing/2014/main" id="{9DC80D8C-DD27-F7C9-447A-C8471FD87207}"/>
              </a:ext>
            </a:extLst>
          </p:cNvPr>
          <p:cNvSpPr/>
          <p:nvPr/>
        </p:nvSpPr>
        <p:spPr>
          <a:xfrm>
            <a:off x="10459843" y="6195886"/>
            <a:ext cx="1531793" cy="378195"/>
          </a:xfrm>
          <a:custGeom>
            <a:avLst/>
            <a:gdLst/>
            <a:ahLst/>
            <a:cxnLst/>
            <a:rect l="l" t="t" r="r" b="b"/>
            <a:pathLst>
              <a:path w="3524244" h="870124">
                <a:moveTo>
                  <a:pt x="0" y="0"/>
                </a:moveTo>
                <a:lnTo>
                  <a:pt x="3524244" y="0"/>
                </a:lnTo>
                <a:lnTo>
                  <a:pt x="3524244" y="870124"/>
                </a:lnTo>
                <a:lnTo>
                  <a:pt x="0" y="870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hu-HU"/>
              <a:t> </a:t>
            </a:r>
            <a:endParaRPr lang="en-GB"/>
          </a:p>
        </p:txBody>
      </p:sp>
      <p:sp>
        <p:nvSpPr>
          <p:cNvPr id="2" name="Cím 2">
            <a:extLst>
              <a:ext uri="{FF2B5EF4-FFF2-40B4-BE49-F238E27FC236}">
                <a16:creationId xmlns:a16="http://schemas.microsoft.com/office/drawing/2014/main" id="{896EBC35-0BDD-F52E-9A3F-6A8CCC09715F}"/>
              </a:ext>
            </a:extLst>
          </p:cNvPr>
          <p:cNvSpPr txBox="1">
            <a:spLocks/>
          </p:cNvSpPr>
          <p:nvPr/>
        </p:nvSpPr>
        <p:spPr>
          <a:xfrm>
            <a:off x="200366" y="513030"/>
            <a:ext cx="66601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>
                <a:latin typeface="Univers Condensed Light" panose="020B0306020202040204" pitchFamily="34" charset="0"/>
              </a:rPr>
              <a:t>Cost</a:t>
            </a:r>
            <a:r>
              <a:rPr lang="hu-HU" sz="2400"/>
              <a:t> </a:t>
            </a:r>
            <a:r>
              <a:rPr lang="hu-HU" sz="2400" err="1">
                <a:latin typeface="Univers Condensed Light" panose="020B0306020202040204" pitchFamily="34" charset="0"/>
              </a:rPr>
              <a:t>Calculation</a:t>
            </a:r>
            <a:endParaRPr lang="hu-HU" sz="2400">
              <a:latin typeface="Univers Condensed Light" panose="020B0306020202040204" pitchFamily="34" charset="0"/>
            </a:endParaRPr>
          </a:p>
          <a:p>
            <a:r>
              <a:rPr lang="de-AT" sz="1600">
                <a:latin typeface="Univers Condensed Light" panose="020B0306020202040204" pitchFamily="34" charset="0"/>
              </a:rPr>
              <a:t> </a:t>
            </a:r>
            <a:r>
              <a:rPr lang="hu-HU" sz="1600">
                <a:latin typeface="Univers Condensed Light" panose="020B0306020202040204" pitchFamily="34" charset="0"/>
              </a:rPr>
              <a:t>Project: </a:t>
            </a:r>
            <a:r>
              <a:rPr lang="de-AT" sz="1600">
                <a:latin typeface="Univers Condensed Light" panose="020B0306020202040204" pitchFamily="34" charset="0"/>
              </a:rPr>
              <a:t>V</a:t>
            </a:r>
            <a:r>
              <a:rPr lang="hu-HU" sz="1600">
                <a:latin typeface="Univers Condensed Light" panose="020B0306020202040204" pitchFamily="34" charset="0"/>
              </a:rPr>
              <a:t>.</a:t>
            </a:r>
            <a:r>
              <a:rPr lang="de-AT" sz="1600">
                <a:latin typeface="Univers Condensed Light" panose="020B0306020202040204" pitchFamily="34" charset="0"/>
              </a:rPr>
              <a:t> </a:t>
            </a:r>
            <a:r>
              <a:rPr lang="de-AT" sz="1600" err="1">
                <a:latin typeface="Univers Condensed Light" panose="020B0306020202040204" pitchFamily="34" charset="0"/>
              </a:rPr>
              <a:t>District</a:t>
            </a:r>
            <a:r>
              <a:rPr lang="de-AT" sz="1600">
                <a:latin typeface="Univers Condensed Light" panose="020B0306020202040204" pitchFamily="34" charset="0"/>
              </a:rPr>
              <a:t> </a:t>
            </a:r>
            <a:r>
              <a:rPr lang="hu-HU" sz="1600">
                <a:latin typeface="Univers Condensed Light" panose="020B0306020202040204" pitchFamily="34" charset="0"/>
              </a:rPr>
              <a:t>135</a:t>
            </a:r>
            <a:r>
              <a:rPr lang="hu-HU" sz="1600" i="0" u="none" strike="noStrike">
                <a:solidFill>
                  <a:schemeClr val="tx1"/>
                </a:solidFill>
                <a:effectLst/>
                <a:latin typeface="Univers Condensed Light" panose="020B0306020202040204" pitchFamily="34" charset="0"/>
              </a:rPr>
              <a:t> m²</a:t>
            </a:r>
            <a:br>
              <a:rPr lang="hu-HU" sz="2800">
                <a:latin typeface="Univers Condensed Light" panose="020B0306020202040204" pitchFamily="34" charset="0"/>
              </a:rPr>
            </a:br>
            <a:endParaRPr lang="hu-HU" sz="2800">
              <a:latin typeface="Univers Condensed Light" panose="020B0306020202040204" pitchFamily="34" charset="0"/>
            </a:endParaRPr>
          </a:p>
        </p:txBody>
      </p:sp>
      <p:sp>
        <p:nvSpPr>
          <p:cNvPr id="8" name="Cím 2">
            <a:extLst>
              <a:ext uri="{FF2B5EF4-FFF2-40B4-BE49-F238E27FC236}">
                <a16:creationId xmlns:a16="http://schemas.microsoft.com/office/drawing/2014/main" id="{EE023F64-6117-12C6-04FD-3A895370F552}"/>
              </a:ext>
            </a:extLst>
          </p:cNvPr>
          <p:cNvSpPr txBox="1">
            <a:spLocks/>
          </p:cNvSpPr>
          <p:nvPr/>
        </p:nvSpPr>
        <p:spPr>
          <a:xfrm>
            <a:off x="200364" y="3567017"/>
            <a:ext cx="6660100" cy="9969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u-HU" sz="2800"/>
            </a:br>
            <a:endParaRPr lang="hu-HU" sz="2800">
              <a:latin typeface="+mn-lt"/>
            </a:endParaRP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B31C5CC4-11A2-F2C1-3752-922EA171AB92}"/>
              </a:ext>
            </a:extLst>
          </p:cNvPr>
          <p:cNvSpPr txBox="1">
            <a:spLocks/>
          </p:cNvSpPr>
          <p:nvPr/>
        </p:nvSpPr>
        <p:spPr>
          <a:xfrm>
            <a:off x="200364" y="3682081"/>
            <a:ext cx="4479791" cy="26628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defPPr rtl="0">
              <a:defRPr lang="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hu-HU" sz="2400" dirty="0">
                <a:latin typeface="Univers Condensed Light" panose="020B0306020202040204" pitchFamily="34" charset="0"/>
              </a:rPr>
              <a:t>Taxes</a:t>
            </a:r>
            <a:r>
              <a:rPr lang="de-AT" sz="2400" dirty="0">
                <a:latin typeface="Univers Condensed Light" panose="020B0306020202040204" pitchFamily="34" charset="0"/>
              </a:rPr>
              <a:t>:</a:t>
            </a:r>
            <a:endParaRPr lang="de-AT" sz="2400" u="sng" dirty="0">
              <a:latin typeface="Univers Condensed Light" panose="020B0306020202040204" pitchFamily="34" charset="0"/>
            </a:endParaRPr>
          </a:p>
          <a:p>
            <a:pPr>
              <a:buClr>
                <a:srgbClr val="C00000"/>
              </a:buClr>
            </a:pPr>
            <a:endParaRPr lang="de-AT" sz="1600" u="sng" dirty="0">
              <a:latin typeface="Univers Condensed Light" panose="020B030602020204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AT" sz="1600" u="sng" dirty="0">
                <a:latin typeface="Univers Condensed Light" panose="020B0306020202040204" pitchFamily="34" charset="0"/>
              </a:rPr>
              <a:t>Private </a:t>
            </a:r>
            <a:r>
              <a:rPr lang="de-AT" sz="1600" u="sng" dirty="0" err="1">
                <a:latin typeface="Univers Condensed Light" panose="020B0306020202040204" pitchFamily="34" charset="0"/>
              </a:rPr>
              <a:t>Pruchase</a:t>
            </a:r>
            <a:r>
              <a:rPr lang="de-AT" sz="1600" u="sng" dirty="0">
                <a:latin typeface="Univers Condensed Light" panose="020B0306020202040204" pitchFamily="34" charset="0"/>
              </a:rPr>
              <a:t>: </a:t>
            </a:r>
          </a:p>
          <a:p>
            <a:pPr>
              <a:buClr>
                <a:srgbClr val="C00000"/>
              </a:buClr>
            </a:pPr>
            <a:r>
              <a:rPr lang="de-AT" sz="1600" dirty="0">
                <a:latin typeface="Univers Condensed Light" panose="020B0306020202040204" pitchFamily="34" charset="0"/>
              </a:rPr>
              <a:t>Income </a:t>
            </a:r>
            <a:r>
              <a:rPr lang="de-AT" sz="1600" dirty="0" err="1">
                <a:latin typeface="Univers Condensed Light" panose="020B0306020202040204" pitchFamily="34" charset="0"/>
              </a:rPr>
              <a:t>tax</a:t>
            </a:r>
            <a:r>
              <a:rPr lang="de-AT" sz="1600" dirty="0">
                <a:latin typeface="Univers Condensed Light" panose="020B0306020202040204" pitchFamily="34" charset="0"/>
              </a:rPr>
              <a:t>: 0% after </a:t>
            </a:r>
            <a:r>
              <a:rPr lang="de-AT" sz="1600" dirty="0" err="1">
                <a:latin typeface="Univers Condensed Light" panose="020B0306020202040204" pitchFamily="34" charset="0"/>
              </a:rPr>
              <a:t>holding</a:t>
            </a:r>
            <a:r>
              <a:rPr lang="de-AT" sz="1600" dirty="0">
                <a:latin typeface="Univers Condensed Light" panose="020B0306020202040204" pitchFamily="34" charset="0"/>
              </a:rPr>
              <a:t> </a:t>
            </a:r>
            <a:r>
              <a:rPr lang="de-AT" sz="1600" dirty="0" err="1">
                <a:latin typeface="Univers Condensed Light" panose="020B0306020202040204" pitchFamily="34" charset="0"/>
              </a:rPr>
              <a:t>property</a:t>
            </a:r>
            <a:r>
              <a:rPr lang="de-AT" sz="1600" dirty="0">
                <a:latin typeface="Univers Condensed Light" panose="020B0306020202040204" pitchFamily="34" charset="0"/>
              </a:rPr>
              <a:t> </a:t>
            </a:r>
            <a:r>
              <a:rPr lang="de-AT" sz="1600" dirty="0" err="1">
                <a:latin typeface="Univers Condensed Light" panose="020B0306020202040204" pitchFamily="34" charset="0"/>
              </a:rPr>
              <a:t>of</a:t>
            </a:r>
            <a:r>
              <a:rPr lang="de-AT" sz="1600" dirty="0">
                <a:latin typeface="Univers Condensed Light" panose="020B0306020202040204" pitchFamily="34" charset="0"/>
              </a:rPr>
              <a:t> 5 </a:t>
            </a:r>
            <a:r>
              <a:rPr lang="de-AT" sz="1600" dirty="0" err="1">
                <a:latin typeface="Univers Condensed Light" panose="020B0306020202040204" pitchFamily="34" charset="0"/>
              </a:rPr>
              <a:t>Years</a:t>
            </a:r>
            <a:endParaRPr lang="de-AT" sz="1600" dirty="0">
              <a:latin typeface="Univers Condensed Light" panose="020B0306020202040204" pitchFamily="34" charset="0"/>
            </a:endParaRPr>
          </a:p>
          <a:p>
            <a:pPr>
              <a:buClr>
                <a:srgbClr val="C00000"/>
              </a:buClr>
            </a:pPr>
            <a:r>
              <a:rPr lang="de-AT" sz="1400" dirty="0">
                <a:latin typeface="Univers Condensed Light" panose="020B0306020202040204" pitchFamily="34" charset="0"/>
              </a:rPr>
              <a:t>(Sales </a:t>
            </a:r>
            <a:r>
              <a:rPr lang="de-AT" sz="1400" dirty="0" err="1">
                <a:latin typeface="Univers Condensed Light" panose="020B0306020202040204" pitchFamily="34" charset="0"/>
              </a:rPr>
              <a:t>between</a:t>
            </a:r>
            <a:r>
              <a:rPr lang="de-AT" sz="1400" dirty="0">
                <a:latin typeface="Univers Condensed Light" panose="020B0306020202040204" pitchFamily="34" charset="0"/>
              </a:rPr>
              <a:t> 0-5 </a:t>
            </a:r>
            <a:r>
              <a:rPr lang="de-AT" sz="1400" dirty="0" err="1">
                <a:latin typeface="Univers Condensed Light" panose="020B0306020202040204" pitchFamily="34" charset="0"/>
              </a:rPr>
              <a:t>Years</a:t>
            </a:r>
            <a:r>
              <a:rPr lang="de-AT" sz="1400" dirty="0">
                <a:latin typeface="Univers Condensed Light" panose="020B0306020202040204" pitchFamily="34" charset="0"/>
              </a:rPr>
              <a:t> will </a:t>
            </a:r>
            <a:r>
              <a:rPr lang="de-AT" sz="1400" dirty="0" err="1">
                <a:latin typeface="Univers Condensed Light" panose="020B0306020202040204" pitchFamily="34" charset="0"/>
              </a:rPr>
              <a:t>be</a:t>
            </a:r>
            <a:r>
              <a:rPr lang="de-AT" sz="1400" dirty="0">
                <a:latin typeface="Univers Condensed Light" panose="020B0306020202040204" pitchFamily="34" charset="0"/>
              </a:rPr>
              <a:t> </a:t>
            </a:r>
            <a:r>
              <a:rPr lang="de-AT" sz="1400" dirty="0" err="1">
                <a:latin typeface="Univers Condensed Light" panose="020B0306020202040204" pitchFamily="34" charset="0"/>
              </a:rPr>
              <a:t>taxed</a:t>
            </a:r>
            <a:r>
              <a:rPr lang="de-AT" sz="1400" dirty="0">
                <a:latin typeface="Univers Condensed Light" panose="020B0306020202040204" pitchFamily="34" charset="0"/>
              </a:rPr>
              <a:t> 15%-0%)</a:t>
            </a:r>
          </a:p>
          <a:p>
            <a:pPr>
              <a:buClr>
                <a:srgbClr val="C00000"/>
              </a:buClr>
            </a:pPr>
            <a:endParaRPr lang="de-AT" sz="1400" dirty="0">
              <a:latin typeface="Univers Condensed Light" panose="020B030602020204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de-AT" sz="1600" dirty="0"/>
          </a:p>
          <a:p>
            <a:pPr>
              <a:buClr>
                <a:srgbClr val="C00000"/>
              </a:buClr>
            </a:pPr>
            <a:r>
              <a:rPr lang="de-AT" sz="1600" dirty="0"/>
              <a:t>       </a:t>
            </a:r>
          </a:p>
          <a:p>
            <a:pPr>
              <a:buClr>
                <a:srgbClr val="C00000"/>
              </a:buClr>
            </a:pPr>
            <a:endParaRPr lang="de-AT" sz="1600" dirty="0"/>
          </a:p>
          <a:p>
            <a:pPr>
              <a:buClr>
                <a:srgbClr val="C00000"/>
              </a:buClr>
            </a:pPr>
            <a:endParaRPr lang="de-AT" sz="1600" dirty="0"/>
          </a:p>
        </p:txBody>
      </p:sp>
      <p:graphicFrame>
        <p:nvGraphicFramePr>
          <p:cNvPr id="5" name="5. táblázat">
            <a:extLst>
              <a:ext uri="{FF2B5EF4-FFF2-40B4-BE49-F238E27FC236}">
                <a16:creationId xmlns:a16="http://schemas.microsoft.com/office/drawing/2014/main" id="{31732693-7903-F49B-FA71-007C0813E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665246"/>
              </p:ext>
            </p:extLst>
          </p:nvPr>
        </p:nvGraphicFramePr>
        <p:xfrm>
          <a:off x="200364" y="1628575"/>
          <a:ext cx="5555480" cy="168884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792440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322247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  <a:gridCol w="1440793">
                  <a:extLst>
                    <a:ext uri="{9D8B030D-6E8A-4147-A177-3AD203B41FA5}">
                      <a16:colId xmlns:a16="http://schemas.microsoft.com/office/drawing/2014/main" val="916573279"/>
                    </a:ext>
                  </a:extLst>
                </a:gridCol>
              </a:tblGrid>
              <a:tr h="284025">
                <a:tc>
                  <a:txBody>
                    <a:bodyPr/>
                    <a:lstStyle/>
                    <a:p>
                      <a:pPr algn="l" rtl="0" fontAlgn="b"/>
                      <a:endParaRPr lang="hu-HU" sz="14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Univers Condensed Light" panose="020B0306020202040204" pitchFamily="34" charset="0"/>
                      </a:endParaRPr>
                    </a:p>
                  </a:txBody>
                  <a:tcPr marL="28800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u-HU" sz="14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</a:t>
                      </a:r>
                      <a:r>
                        <a:rPr lang="hu-HU" sz="14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</a:t>
                      </a:r>
                      <a:endParaRPr lang="hu-HU" sz="14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5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</a:t>
                      </a:r>
                      <a:r>
                        <a:rPr lang="hu-HU" sz="15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</a:t>
                      </a:r>
                      <a:endParaRPr lang="en-GB" sz="1500"/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521284"/>
                  </a:ext>
                </a:extLst>
              </a:tr>
              <a:tr h="362961"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400" b="0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Profit </a:t>
                      </a:r>
                      <a:r>
                        <a:rPr lang="hu-HU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return</a:t>
                      </a:r>
                      <a:r>
                        <a:rPr lang="hu-HU" sz="1400" b="0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 </a:t>
                      </a:r>
                      <a:r>
                        <a:rPr lang="hu-HU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from</a:t>
                      </a:r>
                      <a:r>
                        <a:rPr lang="hu-HU" sz="1400" b="0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 </a:t>
                      </a:r>
                      <a:r>
                        <a:rPr lang="hu-HU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rent</a:t>
                      </a:r>
                      <a:r>
                        <a:rPr lang="hu-HU" sz="1400" b="0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 </a:t>
                      </a:r>
                    </a:p>
                  </a:txBody>
                  <a:tcPr marL="28800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hu-HU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.000 </a:t>
                      </a:r>
                      <a:r>
                        <a:rPr lang="hu-HU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r>
                        <a:rPr lang="hu-H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.000 </a:t>
                      </a:r>
                      <a:r>
                        <a:rPr lang="hu-H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€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Value</a:t>
                      </a:r>
                      <a:r>
                        <a:rPr lang="hu-HU" sz="1400" b="0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 </a:t>
                      </a:r>
                      <a:r>
                        <a:rPr lang="hu-HU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increase</a:t>
                      </a:r>
                      <a:r>
                        <a:rPr lang="hu-HU" sz="1400" b="0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 of </a:t>
                      </a:r>
                      <a:r>
                        <a:rPr lang="hu-HU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property</a:t>
                      </a:r>
                      <a:r>
                        <a:rPr lang="hu-HU" sz="1400" b="0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 (10%)</a:t>
                      </a:r>
                    </a:p>
                  </a:txBody>
                  <a:tcPr marL="28800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  <a:r>
                        <a:rPr lang="hu-H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hu-H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00 </a:t>
                      </a:r>
                      <a:r>
                        <a:rPr lang="hu-HU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endParaRPr lang="hu-H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>
                          <a:solidFill>
                            <a:schemeClr val="tx1"/>
                          </a:solidFill>
                        </a:rPr>
                        <a:t>282</a:t>
                      </a:r>
                      <a:r>
                        <a:rPr lang="hu-HU" sz="1600" b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GB" sz="1600" b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hu-HU" sz="1600" b="0">
                          <a:solidFill>
                            <a:schemeClr val="tx1"/>
                          </a:solidFill>
                        </a:rPr>
                        <a:t>00 </a:t>
                      </a:r>
                      <a:r>
                        <a:rPr lang="hu-HU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078208"/>
                  </a:ext>
                </a:extLst>
              </a:tr>
              <a:tr h="29298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0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Total value </a:t>
                      </a:r>
                      <a:r>
                        <a:rPr lang="de-AT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of</a:t>
                      </a:r>
                      <a:r>
                        <a:rPr lang="de-AT" sz="1400" b="0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 </a:t>
                      </a:r>
                      <a:r>
                        <a:rPr lang="de-AT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property</a:t>
                      </a:r>
                      <a:r>
                        <a:rPr lang="de-AT" sz="1400" b="0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 after 5 </a:t>
                      </a:r>
                      <a:r>
                        <a:rPr lang="de-AT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years</a:t>
                      </a:r>
                      <a:endParaRPr lang="hu-HU" sz="1400" b="0" i="0" u="none" strike="noStrike">
                        <a:solidFill>
                          <a:schemeClr val="tx1"/>
                        </a:solidFill>
                        <a:effectLst/>
                        <a:latin typeface="Univers Condensed Light" panose="020B0306020202040204" pitchFamily="34" charset="0"/>
                      </a:endParaRPr>
                    </a:p>
                  </a:txBody>
                  <a:tcPr marL="28800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hu-HU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6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655.000 </a:t>
                      </a:r>
                      <a:r>
                        <a:rPr lang="hu-HU" sz="1600" b="0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endParaRPr lang="hu-HU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00660"/>
                  </a:ext>
                </a:extLst>
              </a:tr>
              <a:tr h="2231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1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Total Profit</a:t>
                      </a:r>
                    </a:p>
                  </a:txBody>
                  <a:tcPr marL="28800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hu-HU" sz="16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6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372.500 </a:t>
                      </a:r>
                      <a:r>
                        <a:rPr lang="hu-HU" sz="1600" b="0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endParaRPr lang="hu-HU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893690"/>
                  </a:ext>
                </a:extLst>
              </a:tr>
            </a:tbl>
          </a:graphicData>
        </a:graphic>
      </p:graphicFrame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4DAFB7D8-8BA5-29AB-42AA-E576CDCB86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59969"/>
              </p:ext>
            </p:extLst>
          </p:nvPr>
        </p:nvGraphicFramePr>
        <p:xfrm>
          <a:off x="200366" y="1276249"/>
          <a:ext cx="5555478" cy="35232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788640">
                  <a:extLst>
                    <a:ext uri="{9D8B030D-6E8A-4147-A177-3AD203B41FA5}">
                      <a16:colId xmlns:a16="http://schemas.microsoft.com/office/drawing/2014/main" val="1775434164"/>
                    </a:ext>
                  </a:extLst>
                </a:gridCol>
                <a:gridCol w="2766838">
                  <a:extLst>
                    <a:ext uri="{9D8B030D-6E8A-4147-A177-3AD203B41FA5}">
                      <a16:colId xmlns:a16="http://schemas.microsoft.com/office/drawing/2014/main" val="494768780"/>
                    </a:ext>
                  </a:extLst>
                </a:gridCol>
              </a:tblGrid>
              <a:tr h="352326">
                <a:tc>
                  <a:txBody>
                    <a:bodyPr/>
                    <a:lstStyle/>
                    <a:p>
                      <a:pPr algn="l" rtl="0" fontAlgn="b"/>
                      <a:r>
                        <a:rPr lang="hu-H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Cost of flat (</a:t>
                      </a:r>
                      <a:r>
                        <a:rPr lang="de-A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fully </a:t>
                      </a:r>
                      <a:r>
                        <a:rPr lang="hu-H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furnished)</a:t>
                      </a:r>
                    </a:p>
                  </a:txBody>
                  <a:tcPr marL="28800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565</a:t>
                      </a:r>
                      <a:r>
                        <a:rPr lang="hu-HU" sz="1600" b="1" i="0" u="none" strike="noStrike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.000</a:t>
                      </a:r>
                      <a:r>
                        <a:rPr lang="de-A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Univers Condensed Light" panose="020B0306020202040204" pitchFamily="34" charset="0"/>
                        </a:rPr>
                        <a:t>€</a:t>
                      </a:r>
                      <a:endParaRPr lang="hu-HU" sz="1600" b="1" i="0" u="none" strike="noStrike" dirty="0">
                        <a:solidFill>
                          <a:schemeClr val="tx1"/>
                        </a:solidFill>
                        <a:effectLst/>
                        <a:latin typeface="Univers Condensed Light" panose="020B030602020204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6234"/>
                  </a:ext>
                </a:extLst>
              </a:tr>
            </a:tbl>
          </a:graphicData>
        </a:graphic>
      </p:graphicFrame>
      <p:graphicFrame>
        <p:nvGraphicFramePr>
          <p:cNvPr id="16" name="Tabelle 3">
            <a:extLst>
              <a:ext uri="{FF2B5EF4-FFF2-40B4-BE49-F238E27FC236}">
                <a16:creationId xmlns:a16="http://schemas.microsoft.com/office/drawing/2014/main" id="{92EF4EFE-081D-BE3F-9F3F-9370D7DE3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998470"/>
              </p:ext>
            </p:extLst>
          </p:nvPr>
        </p:nvGraphicFramePr>
        <p:xfrm>
          <a:off x="6260038" y="513030"/>
          <a:ext cx="5761765" cy="5607474"/>
        </p:xfrm>
        <a:graphic>
          <a:graphicData uri="http://schemas.openxmlformats.org/drawingml/2006/table">
            <a:tbl>
              <a:tblPr/>
              <a:tblGrid>
                <a:gridCol w="5761765">
                  <a:extLst>
                    <a:ext uri="{9D8B030D-6E8A-4147-A177-3AD203B41FA5}">
                      <a16:colId xmlns:a16="http://schemas.microsoft.com/office/drawing/2014/main" val="2358241253"/>
                    </a:ext>
                  </a:extLst>
                </a:gridCol>
              </a:tblGrid>
              <a:tr h="5607474">
                <a:tc>
                  <a:txBody>
                    <a:bodyPr/>
                    <a:lstStyle/>
                    <a:p>
                      <a:endParaRPr lang="hu-HU"/>
                    </a:p>
                    <a:p>
                      <a:endParaRPr lang="hu-HU"/>
                    </a:p>
                    <a:p>
                      <a:endParaRPr lang="en-GB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107628"/>
                  </a:ext>
                </a:extLst>
              </a:tr>
            </a:tbl>
          </a:graphicData>
        </a:graphic>
      </p:graphicFrame>
      <p:sp>
        <p:nvSpPr>
          <p:cNvPr id="3" name="Cím 2">
            <a:extLst>
              <a:ext uri="{FF2B5EF4-FFF2-40B4-BE49-F238E27FC236}">
                <a16:creationId xmlns:a16="http://schemas.microsoft.com/office/drawing/2014/main" id="{9BB37BE2-5EA4-4871-582C-D107FF302BC4}"/>
              </a:ext>
            </a:extLst>
          </p:cNvPr>
          <p:cNvSpPr txBox="1">
            <a:spLocks/>
          </p:cNvSpPr>
          <p:nvPr/>
        </p:nvSpPr>
        <p:spPr>
          <a:xfrm>
            <a:off x="6437677" y="945030"/>
            <a:ext cx="66601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err="1">
                <a:latin typeface="Univers Condensed Light" panose="020B0306020202040204" pitchFamily="34" charset="0"/>
              </a:rPr>
              <a:t>Property</a:t>
            </a:r>
            <a:r>
              <a:rPr lang="hu-HU" sz="2400">
                <a:latin typeface="Univers Condensed Light" panose="020B0306020202040204" pitchFamily="34" charset="0"/>
              </a:rPr>
              <a:t> </a:t>
            </a:r>
            <a:r>
              <a:rPr lang="hu-HU" sz="2400" err="1">
                <a:latin typeface="Univers Condensed Light" panose="020B0306020202040204" pitchFamily="34" charset="0"/>
              </a:rPr>
              <a:t>description</a:t>
            </a:r>
            <a:r>
              <a:rPr lang="hu-HU" sz="2400">
                <a:latin typeface="Univers Condensed Light" panose="020B0306020202040204" pitchFamily="34" charset="0"/>
              </a:rPr>
              <a:t>:</a:t>
            </a:r>
            <a:br>
              <a:rPr lang="hu-HU" sz="2800">
                <a:latin typeface="Univers Condensed Light" panose="020B0306020202040204" pitchFamily="34" charset="0"/>
              </a:rPr>
            </a:br>
            <a:endParaRPr lang="hu-HU" sz="2800">
              <a:latin typeface="Univers Condensed Light" panose="020B0306020202040204" pitchFamily="34" charset="0"/>
            </a:endParaRPr>
          </a:p>
        </p:txBody>
      </p:sp>
      <p:sp>
        <p:nvSpPr>
          <p:cNvPr id="4" name="Szöveg helye 11">
            <a:extLst>
              <a:ext uri="{FF2B5EF4-FFF2-40B4-BE49-F238E27FC236}">
                <a16:creationId xmlns:a16="http://schemas.microsoft.com/office/drawing/2014/main" id="{3431093D-1973-9A4E-F5C3-9CDF79A65C87}"/>
              </a:ext>
            </a:extLst>
          </p:cNvPr>
          <p:cNvSpPr txBox="1">
            <a:spLocks/>
          </p:cNvSpPr>
          <p:nvPr/>
        </p:nvSpPr>
        <p:spPr>
          <a:xfrm>
            <a:off x="6437677" y="1452412"/>
            <a:ext cx="5406489" cy="42601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dirty="0">
                <a:solidFill>
                  <a:srgbClr val="C00000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Location</a:t>
            </a:r>
            <a:r>
              <a:rPr lang="de-AT" sz="1600" b="1" dirty="0">
                <a:solidFill>
                  <a:srgbClr val="C00000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:</a:t>
            </a:r>
            <a:endParaRPr lang="hu-HU" sz="1600" b="1" dirty="0">
              <a:solidFill>
                <a:srgbClr val="C00000"/>
              </a:solidFill>
              <a:latin typeface="Univers Condensed Light" panose="020B0306020202040204" pitchFamily="34" charset="0"/>
              <a:ea typeface="Source Sans Pro" panose="020B0503030403020204" pitchFamily="34" charset="0"/>
              <a:cs typeface="Raavi" panose="020B0502040204020203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sz="130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The apartment is located in the the most famous district of Budapest, V. district downtown. The property is in the oldest and most famous street of Budapest,</a:t>
            </a:r>
            <a:r>
              <a:rPr lang="hu-HU" sz="130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in the</a:t>
            </a:r>
            <a:r>
              <a:rPr lang="en-GB" sz="130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Váci utca, </a:t>
            </a:r>
            <a:r>
              <a:rPr lang="hu-HU" sz="130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so called The</a:t>
            </a:r>
            <a:r>
              <a:rPr lang="en-GB" sz="130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</a:t>
            </a:r>
            <a:r>
              <a:rPr lang="hu-HU" sz="130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F</a:t>
            </a:r>
            <a:r>
              <a:rPr lang="en-GB" sz="130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ashion </a:t>
            </a:r>
            <a:r>
              <a:rPr lang="hu-HU" sz="130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S</a:t>
            </a:r>
            <a:r>
              <a:rPr lang="en-GB" sz="130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treet. The property is located on the 2nd floor of a renovated, quiet building with a full street front view. The property was completely renovated with the greatest care by </a:t>
            </a:r>
            <a:r>
              <a:rPr lang="hu-HU" sz="130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our own team.</a:t>
            </a:r>
          </a:p>
          <a:p>
            <a:pPr>
              <a:buClr>
                <a:srgbClr val="C00000"/>
              </a:buClr>
            </a:pPr>
            <a:r>
              <a:rPr lang="hu-HU" sz="1600" b="1">
                <a:solidFill>
                  <a:srgbClr val="C00000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The </a:t>
            </a:r>
            <a:r>
              <a:rPr lang="hu-HU" sz="1600" b="1" dirty="0">
                <a:solidFill>
                  <a:srgbClr val="C00000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property</a:t>
            </a:r>
            <a:r>
              <a:rPr lang="de-AT" sz="1600" b="1" dirty="0">
                <a:solidFill>
                  <a:srgbClr val="C00000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:</a:t>
            </a:r>
            <a:endParaRPr lang="de-AT" sz="1500" dirty="0">
              <a:solidFill>
                <a:srgbClr val="374151"/>
              </a:solidFill>
              <a:latin typeface="Univers Condensed Light" panose="020B0306020202040204" pitchFamily="34" charset="0"/>
              <a:ea typeface="Source Sans Pro" panose="020B0503030403020204" pitchFamily="34" charset="0"/>
              <a:cs typeface="Raav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hu-HU" sz="15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The property is </a:t>
            </a:r>
            <a:r>
              <a:rPr lang="de-AT" sz="15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fully</a:t>
            </a:r>
            <a:r>
              <a:rPr lang="hu-HU" sz="15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renovated</a:t>
            </a:r>
            <a:r>
              <a:rPr lang="de-AT" sz="15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and </a:t>
            </a:r>
            <a:r>
              <a:rPr lang="de-AT" sz="15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furnished</a:t>
            </a:r>
            <a:r>
              <a:rPr lang="de-AT" sz="15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in high </a:t>
            </a:r>
            <a:r>
              <a:rPr lang="de-AT" sz="15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quality</a:t>
            </a:r>
            <a:r>
              <a:rPr lang="de-AT" sz="15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</a:t>
            </a:r>
            <a:r>
              <a:rPr lang="hu-HU" sz="15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which includes the following</a:t>
            </a:r>
            <a:r>
              <a:rPr lang="de-AT" sz="15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:</a:t>
            </a:r>
          </a:p>
          <a:p>
            <a:pPr marL="552450" lvl="1" indent="-285750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hu-HU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New </a:t>
            </a:r>
            <a:r>
              <a:rPr lang="de-AT" sz="13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water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</a:t>
            </a:r>
            <a:r>
              <a:rPr lang="hu-HU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pipe system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incl. </a:t>
            </a:r>
            <a:r>
              <a:rPr lang="de-AT" sz="13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water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</a:t>
            </a:r>
            <a:r>
              <a:rPr lang="de-AT" sz="13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heating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(Boiler)</a:t>
            </a:r>
          </a:p>
          <a:p>
            <a:pPr marL="552450" lvl="1" indent="-285750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New </a:t>
            </a:r>
            <a:r>
              <a:rPr lang="de-AT" sz="13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heating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</a:t>
            </a:r>
            <a:r>
              <a:rPr lang="de-AT" sz="13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system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</a:t>
            </a:r>
          </a:p>
          <a:p>
            <a:pPr marL="552450" lvl="1" indent="-285750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New </a:t>
            </a:r>
            <a:r>
              <a:rPr lang="hu-HU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electricity network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(</a:t>
            </a:r>
            <a:r>
              <a:rPr lang="de-AT" sz="13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cables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, </a:t>
            </a:r>
            <a:r>
              <a:rPr lang="de-AT" sz="13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switches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, </a:t>
            </a:r>
            <a:r>
              <a:rPr lang="de-AT" sz="13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entire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</a:t>
            </a:r>
            <a:r>
              <a:rPr lang="de-AT" sz="13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electricity</a:t>
            </a:r>
            <a:r>
              <a:rPr lang="de-AT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box)</a:t>
            </a:r>
            <a:endParaRPr lang="hu-HU" sz="1300" dirty="0">
              <a:solidFill>
                <a:srgbClr val="374151"/>
              </a:solidFill>
              <a:latin typeface="Univers Condensed Light" panose="020B0306020202040204" pitchFamily="34" charset="0"/>
              <a:ea typeface="Source Sans Pro" panose="020B0503030403020204" pitchFamily="34" charset="0"/>
              <a:cs typeface="Raavi" panose="020B0502040204020203" pitchFamily="34" charset="0"/>
            </a:endParaRPr>
          </a:p>
          <a:p>
            <a:pPr marL="5524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300" dirty="0" err="1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Renovat</a:t>
            </a:r>
            <a:r>
              <a:rPr lang="hu-HU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ed</a:t>
            </a:r>
            <a:r>
              <a:rPr lang="en-US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 walls and ceilings as well as sound proved walls and ceilings</a:t>
            </a:r>
          </a:p>
          <a:p>
            <a:pPr marL="5524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New floor</a:t>
            </a:r>
          </a:p>
          <a:p>
            <a:pPr marL="5524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Bathroom and toilet full re-design</a:t>
            </a:r>
          </a:p>
          <a:p>
            <a:pPr marL="5524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hu-HU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New doors and windows</a:t>
            </a:r>
            <a:endParaRPr lang="en-US" sz="1300" dirty="0">
              <a:solidFill>
                <a:srgbClr val="374151"/>
              </a:solidFill>
              <a:latin typeface="Univers Condensed Light" panose="020B0306020202040204" pitchFamily="34" charset="0"/>
              <a:ea typeface="Source Sans Pro" panose="020B0503030403020204" pitchFamily="34" charset="0"/>
              <a:cs typeface="Raavi" panose="020B0502040204020203" pitchFamily="34" charset="0"/>
            </a:endParaRPr>
          </a:p>
          <a:p>
            <a:pPr marL="552450" lvl="1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1300" dirty="0">
                <a:solidFill>
                  <a:srgbClr val="374151"/>
                </a:solidFill>
                <a:latin typeface="Univers Condensed Light" panose="020B0306020202040204" pitchFamily="34" charset="0"/>
                <a:ea typeface="Source Sans Pro" panose="020B0503030403020204" pitchFamily="34" charset="0"/>
                <a:cs typeface="Raavi" panose="020B0502040204020203" pitchFamily="34" charset="0"/>
              </a:rPr>
              <a:t>High quality furnishing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1441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AE92BFB4-2320-2244-8DA8-58FD3F9032D5}"/>
              </a:ext>
            </a:extLst>
          </p:cNvPr>
          <p:cNvSpPr/>
          <p:nvPr/>
        </p:nvSpPr>
        <p:spPr>
          <a:xfrm>
            <a:off x="10240207" y="6128971"/>
            <a:ext cx="1531793" cy="378195"/>
          </a:xfrm>
          <a:custGeom>
            <a:avLst/>
            <a:gdLst/>
            <a:ahLst/>
            <a:cxnLst/>
            <a:rect l="l" t="t" r="r" b="b"/>
            <a:pathLst>
              <a:path w="3524244" h="870124">
                <a:moveTo>
                  <a:pt x="0" y="0"/>
                </a:moveTo>
                <a:lnTo>
                  <a:pt x="3524244" y="0"/>
                </a:lnTo>
                <a:lnTo>
                  <a:pt x="3524244" y="870124"/>
                </a:lnTo>
                <a:lnTo>
                  <a:pt x="0" y="870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hu-HU"/>
              <a:t> </a:t>
            </a:r>
            <a:endParaRPr lang="en-GB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4549109A-42E0-69F0-41DA-1E68EC666D85}"/>
              </a:ext>
            </a:extLst>
          </p:cNvPr>
          <p:cNvSpPr/>
          <p:nvPr/>
        </p:nvSpPr>
        <p:spPr>
          <a:xfrm rot="739911">
            <a:off x="3176306" y="2739645"/>
            <a:ext cx="378641" cy="107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6799390-7C14-A4AF-2B0A-521246523699}"/>
              </a:ext>
            </a:extLst>
          </p:cNvPr>
          <p:cNvSpPr txBox="1">
            <a:spLocks/>
          </p:cNvSpPr>
          <p:nvPr/>
        </p:nvSpPr>
        <p:spPr>
          <a:xfrm>
            <a:off x="592005" y="389543"/>
            <a:ext cx="2474394" cy="7865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defPPr rtl="0">
              <a:defRPr lang="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AT" sz="1600"/>
              <a:t> </a:t>
            </a:r>
            <a:r>
              <a:rPr lang="de-AT" sz="1600" err="1"/>
              <a:t>Floorplan</a:t>
            </a:r>
            <a:r>
              <a:rPr lang="de-AT" sz="1600"/>
              <a:t> </a:t>
            </a:r>
            <a:r>
              <a:rPr lang="hu-HU" sz="1600"/>
              <a:t>77</a:t>
            </a:r>
            <a:r>
              <a:rPr lang="de-AT" sz="1600"/>
              <a:t>m²</a:t>
            </a:r>
          </a:p>
          <a:p>
            <a:pPr>
              <a:buClr>
                <a:srgbClr val="C00000"/>
              </a:buClr>
            </a:pPr>
            <a:r>
              <a:rPr lang="de-AT" sz="1600"/>
              <a:t>       </a:t>
            </a:r>
          </a:p>
          <a:p>
            <a:pPr>
              <a:buClr>
                <a:srgbClr val="C00000"/>
              </a:buClr>
            </a:pPr>
            <a:endParaRPr lang="de-AT" sz="1600"/>
          </a:p>
          <a:p>
            <a:pPr>
              <a:buClr>
                <a:srgbClr val="C00000"/>
              </a:buClr>
            </a:pPr>
            <a:endParaRPr lang="de-AT" sz="1600"/>
          </a:p>
        </p:txBody>
      </p:sp>
      <p:sp>
        <p:nvSpPr>
          <p:cNvPr id="7" name="Cím 2">
            <a:extLst>
              <a:ext uri="{FF2B5EF4-FFF2-40B4-BE49-F238E27FC236}">
                <a16:creationId xmlns:a16="http://schemas.microsoft.com/office/drawing/2014/main" id="{51AE3EEB-FDD4-0776-1BC4-14FCD8B634EE}"/>
              </a:ext>
            </a:extLst>
          </p:cNvPr>
          <p:cNvSpPr txBox="1">
            <a:spLocks/>
          </p:cNvSpPr>
          <p:nvPr/>
        </p:nvSpPr>
        <p:spPr>
          <a:xfrm>
            <a:off x="5638372" y="350833"/>
            <a:ext cx="66601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>
                <a:latin typeface="Univers Condensed Light" panose="020B0306020202040204" pitchFamily="34" charset="0"/>
              </a:rPr>
              <a:t>View Váci utca</a:t>
            </a:r>
            <a:br>
              <a:rPr lang="hu-HU" sz="2800" dirty="0">
                <a:latin typeface="Univers Condensed Light" panose="020B0306020202040204" pitchFamily="34" charset="0"/>
              </a:rPr>
            </a:br>
            <a:endParaRPr lang="hu-HU" sz="2800" dirty="0">
              <a:latin typeface="Univers Condensed Light" panose="020B0306020202040204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19248EE0-293F-7B51-9117-833F980C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619" y="566834"/>
            <a:ext cx="3706762" cy="6200526"/>
          </a:xfrm>
          <a:prstGeom prst="rect">
            <a:avLst/>
          </a:prstGeom>
        </p:spPr>
      </p:pic>
      <p:sp>
        <p:nvSpPr>
          <p:cNvPr id="12" name="Cím 2">
            <a:extLst>
              <a:ext uri="{FF2B5EF4-FFF2-40B4-BE49-F238E27FC236}">
                <a16:creationId xmlns:a16="http://schemas.microsoft.com/office/drawing/2014/main" id="{37F54B6B-5C72-BD61-5D47-760B8E204601}"/>
              </a:ext>
            </a:extLst>
          </p:cNvPr>
          <p:cNvSpPr txBox="1">
            <a:spLocks/>
          </p:cNvSpPr>
          <p:nvPr/>
        </p:nvSpPr>
        <p:spPr>
          <a:xfrm rot="16200000">
            <a:off x="1048217" y="714317"/>
            <a:ext cx="66601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>
                <a:latin typeface="Univers Condensed Light" panose="020B0306020202040204" pitchFamily="34" charset="0"/>
              </a:rPr>
              <a:t>View Haris Köz</a:t>
            </a:r>
            <a:br>
              <a:rPr lang="hu-HU" sz="2800" dirty="0">
                <a:latin typeface="Univers Condensed Light" panose="020B0306020202040204" pitchFamily="34" charset="0"/>
              </a:rPr>
            </a:br>
            <a:endParaRPr lang="hu-HU" sz="2800" dirty="0">
              <a:latin typeface="Univers Condensed Light" panose="020B03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88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 descr="A képen fal, fedett pályás, belsőépítészet, bútorok látható&#10;&#10;Automatikusan generált leírás">
            <a:extLst>
              <a:ext uri="{FF2B5EF4-FFF2-40B4-BE49-F238E27FC236}">
                <a16:creationId xmlns:a16="http://schemas.microsoft.com/office/drawing/2014/main" id="{F6A3E2D1-E379-71F2-4C2F-ACB70863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185" y="740696"/>
            <a:ext cx="3878105" cy="5239452"/>
          </a:xfrm>
          <a:prstGeom prst="rect">
            <a:avLst/>
          </a:prstGeom>
        </p:spPr>
      </p:pic>
      <p:sp>
        <p:nvSpPr>
          <p:cNvPr id="19" name="Freeform 2">
            <a:extLst>
              <a:ext uri="{FF2B5EF4-FFF2-40B4-BE49-F238E27FC236}">
                <a16:creationId xmlns:a16="http://schemas.microsoft.com/office/drawing/2014/main" id="{743EC4E2-AD95-952D-A957-0446C3A1B8F0}"/>
              </a:ext>
            </a:extLst>
          </p:cNvPr>
          <p:cNvSpPr/>
          <p:nvPr/>
        </p:nvSpPr>
        <p:spPr>
          <a:xfrm>
            <a:off x="10288494" y="6162394"/>
            <a:ext cx="1531793" cy="378195"/>
          </a:xfrm>
          <a:custGeom>
            <a:avLst/>
            <a:gdLst/>
            <a:ahLst/>
            <a:cxnLst/>
            <a:rect l="l" t="t" r="r" b="b"/>
            <a:pathLst>
              <a:path w="3524244" h="870124">
                <a:moveTo>
                  <a:pt x="0" y="0"/>
                </a:moveTo>
                <a:lnTo>
                  <a:pt x="3524244" y="0"/>
                </a:lnTo>
                <a:lnTo>
                  <a:pt x="3524244" y="870124"/>
                </a:lnTo>
                <a:lnTo>
                  <a:pt x="0" y="8701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hu-HU"/>
              <a:t> </a:t>
            </a:r>
            <a:endParaRPr lang="en-GB"/>
          </a:p>
        </p:txBody>
      </p:sp>
      <p:pic>
        <p:nvPicPr>
          <p:cNvPr id="17" name="Kép 16" descr="A képen fal, mosdókagyló, fedett pályás, fürdőszoba látható&#10;&#10;Automatikusan generált leírás">
            <a:extLst>
              <a:ext uri="{FF2B5EF4-FFF2-40B4-BE49-F238E27FC236}">
                <a16:creationId xmlns:a16="http://schemas.microsoft.com/office/drawing/2014/main" id="{C4D381D3-2C48-5394-BC42-91C47EF9E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081" y="740696"/>
            <a:ext cx="3929589" cy="5239453"/>
          </a:xfrm>
          <a:prstGeom prst="rect">
            <a:avLst/>
          </a:prstGeom>
        </p:spPr>
      </p:pic>
      <p:pic>
        <p:nvPicPr>
          <p:cNvPr id="20" name="Kép 19" descr="A képen fedett pályás, belsőépítészet, fal, bútorok látható">
            <a:extLst>
              <a:ext uri="{FF2B5EF4-FFF2-40B4-BE49-F238E27FC236}">
                <a16:creationId xmlns:a16="http://schemas.microsoft.com/office/drawing/2014/main" id="{D9E141A2-3B50-2ABC-6FF7-0134C3FF1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9" y="740696"/>
            <a:ext cx="3923857" cy="523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52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Custom 135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8E40C8"/>
      </a:accent1>
      <a:accent2>
        <a:srgbClr val="D1A458"/>
      </a:accent2>
      <a:accent3>
        <a:srgbClr val="219550"/>
      </a:accent3>
      <a:accent4>
        <a:srgbClr val="5AA2C8"/>
      </a:accent4>
      <a:accent5>
        <a:srgbClr val="D1737B"/>
      </a:accent5>
      <a:accent6>
        <a:srgbClr val="7B7931"/>
      </a:accent6>
      <a:hlink>
        <a:srgbClr val="8E40C8"/>
      </a:hlink>
      <a:folHlink>
        <a:srgbClr val="8E40C8"/>
      </a:folHlink>
    </a:clrScheme>
    <a:fontScheme name="Benutzerdefiniert 2">
      <a:majorFont>
        <a:latin typeface="Univers Condensed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021_TF16411248.potx" id="{02A0135F-5E0C-4CB7-9BBE-4A181D7FB9FA}" vid="{BB150BA0-AF3E-4542-85D0-179A62B7FC05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43E42B-7C8A-4AB1-9F29-E7D83A36D5D6}">
  <ds:schemaRefs>
    <ds:schemaRef ds:uri="http://purl.org/dc/terms/"/>
    <ds:schemaRef ds:uri="fb0879af-3eba-417a-a55a-ffe6dcd6ca77"/>
    <ds:schemaRef ds:uri="http://purl.org/dc/dcmitype/"/>
    <ds:schemaRef ds:uri="http://schemas.microsoft.com/office/2006/metadata/properties"/>
    <ds:schemaRef ds:uri="http://purl.org/dc/elements/1.1/"/>
    <ds:schemaRef ds:uri="6dc4bcd6-49db-4c07-9060-8acfc67cef9f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655827-7CC1-40B1-BA1C-E9676D7EEDB7}">
  <ds:schemaRefs>
    <ds:schemaRef ds:uri="6dc4bcd6-49db-4c07-9060-8acfc67cef9f"/>
    <ds:schemaRef ds:uri="fb0879af-3eba-417a-a55a-ffe6dcd6ca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TM02900720[[fn=Integrál]]</Template>
  <TotalTime>0</TotalTime>
  <Words>285</Words>
  <Application>Microsoft Office PowerPoint</Application>
  <PresentationFormat>Szélesvásznú</PresentationFormat>
  <Paragraphs>54</Paragraphs>
  <Slides>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</vt:i4>
      </vt:variant>
    </vt:vector>
  </HeadingPairs>
  <TitlesOfParts>
    <vt:vector size="11" baseType="lpstr">
      <vt:lpstr>Arial</vt:lpstr>
      <vt:lpstr>Calibri</vt:lpstr>
      <vt:lpstr>Times New Roman</vt:lpstr>
      <vt:lpstr>Univers Condensed</vt:lpstr>
      <vt:lpstr>Univers Condensed Light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Bemutató Cím</dc:title>
  <dc:creator>Zehetmayer Dávid</dc:creator>
  <cp:lastModifiedBy>Szabó Mihály</cp:lastModifiedBy>
  <cp:revision>1</cp:revision>
  <cp:lastPrinted>2023-11-16T11:59:24Z</cp:lastPrinted>
  <dcterms:created xsi:type="dcterms:W3CDTF">2023-10-13T11:19:33Z</dcterms:created>
  <dcterms:modified xsi:type="dcterms:W3CDTF">2024-07-08T17:34:14Z</dcterms:modified>
</cp:coreProperties>
</file>